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4"/>
  </p:sldMasterIdLst>
  <p:notesMasterIdLst>
    <p:notesMasterId r:id="rId19"/>
  </p:notesMasterIdLst>
  <p:handoutMasterIdLst>
    <p:handoutMasterId r:id="rId20"/>
  </p:handoutMasterIdLst>
  <p:sldIdLst>
    <p:sldId id="1174" r:id="rId5"/>
    <p:sldId id="1207" r:id="rId6"/>
    <p:sldId id="1208" r:id="rId7"/>
    <p:sldId id="1209" r:id="rId8"/>
    <p:sldId id="1210" r:id="rId9"/>
    <p:sldId id="1211" r:id="rId10"/>
    <p:sldId id="1212" r:id="rId11"/>
    <p:sldId id="1213" r:id="rId12"/>
    <p:sldId id="1214" r:id="rId13"/>
    <p:sldId id="1215" r:id="rId14"/>
    <p:sldId id="1219" r:id="rId15"/>
    <p:sldId id="1216" r:id="rId16"/>
    <p:sldId id="1218" r:id="rId17"/>
    <p:sldId id="1182" r:id="rId18"/>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M" initials="IDM" lastIdx="17" clrIdx="0">
    <p:extLst>
      <p:ext uri="{19B8F6BF-5375-455C-9EA6-DF929625EA0E}">
        <p15:presenceInfo xmlns:p15="http://schemas.microsoft.com/office/powerpoint/2012/main" userId="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6598"/>
    <a:srgbClr val="374277"/>
    <a:srgbClr val="DDF9FF"/>
    <a:srgbClr val="003BB6"/>
    <a:srgbClr val="000000"/>
    <a:srgbClr val="2963AC"/>
    <a:srgbClr val="EA2421"/>
    <a:srgbClr val="9A47DA"/>
    <a:srgbClr val="0A8FED"/>
    <a:srgbClr val="394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7D1958-A53F-4368-A677-7A5801D5C8FC}" v="32" dt="2021-10-15T18:42:40.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04" autoAdjust="0"/>
    <p:restoredTop sz="75441" autoAdjust="0"/>
  </p:normalViewPr>
  <p:slideViewPr>
    <p:cSldViewPr snapToGrid="0">
      <p:cViewPr varScale="1">
        <p:scale>
          <a:sx n="77" d="100"/>
          <a:sy n="77" d="100"/>
        </p:scale>
        <p:origin x="36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82" d="100"/>
          <a:sy n="82" d="100"/>
        </p:scale>
        <p:origin x="31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aria Di Matteo" userId="15a40d04-9af6-4bc1-882e-46ed86be2c6b" providerId="ADAL" clId="{A87D1958-A53F-4368-A677-7A5801D5C8FC}"/>
    <pc:docChg chg="undo redo custSel addSld modSld">
      <pc:chgData name="Ilaria Di Matteo" userId="15a40d04-9af6-4bc1-882e-46ed86be2c6b" providerId="ADAL" clId="{A87D1958-A53F-4368-A677-7A5801D5C8FC}" dt="2021-10-18T12:34:18.874" v="444" actId="478"/>
      <pc:docMkLst>
        <pc:docMk/>
      </pc:docMkLst>
      <pc:sldChg chg="delSp modSp mod delAnim">
        <pc:chgData name="Ilaria Di Matteo" userId="15a40d04-9af6-4bc1-882e-46ed86be2c6b" providerId="ADAL" clId="{A87D1958-A53F-4368-A677-7A5801D5C8FC}" dt="2021-10-18T12:34:18.874" v="444" actId="478"/>
        <pc:sldMkLst>
          <pc:docMk/>
          <pc:sldMk cId="2095908922" sldId="1204"/>
        </pc:sldMkLst>
        <pc:spChg chg="mod">
          <ac:chgData name="Ilaria Di Matteo" userId="15a40d04-9af6-4bc1-882e-46ed86be2c6b" providerId="ADAL" clId="{A87D1958-A53F-4368-A677-7A5801D5C8FC}" dt="2021-10-18T12:32:56.610" v="443" actId="20577"/>
          <ac:spMkLst>
            <pc:docMk/>
            <pc:sldMk cId="2095908922" sldId="1204"/>
            <ac:spMk id="2" creationId="{CCE1048F-B058-4ADB-AAFB-3848DEBFC846}"/>
          </ac:spMkLst>
        </pc:spChg>
        <pc:grpChg chg="del">
          <ac:chgData name="Ilaria Di Matteo" userId="15a40d04-9af6-4bc1-882e-46ed86be2c6b" providerId="ADAL" clId="{A87D1958-A53F-4368-A677-7A5801D5C8FC}" dt="2021-10-18T12:34:18.874" v="444" actId="478"/>
          <ac:grpSpMkLst>
            <pc:docMk/>
            <pc:sldMk cId="2095908922" sldId="1204"/>
            <ac:grpSpMk id="9" creationId="{1746C3A9-CA77-4AD0-A5C0-DE4A4E67390A}"/>
          </ac:grpSpMkLst>
        </pc:grpChg>
      </pc:sldChg>
      <pc:sldChg chg="modSp mod">
        <pc:chgData name="Ilaria Di Matteo" userId="15a40d04-9af6-4bc1-882e-46ed86be2c6b" providerId="ADAL" clId="{A87D1958-A53F-4368-A677-7A5801D5C8FC}" dt="2021-10-15T18:33:14.779" v="180" actId="113"/>
        <pc:sldMkLst>
          <pc:docMk/>
          <pc:sldMk cId="2220070638" sldId="1209"/>
        </pc:sldMkLst>
        <pc:spChg chg="mod">
          <ac:chgData name="Ilaria Di Matteo" userId="15a40d04-9af6-4bc1-882e-46ed86be2c6b" providerId="ADAL" clId="{A87D1958-A53F-4368-A677-7A5801D5C8FC}" dt="2021-10-15T18:33:14.779" v="180" actId="113"/>
          <ac:spMkLst>
            <pc:docMk/>
            <pc:sldMk cId="2220070638" sldId="1209"/>
            <ac:spMk id="5" creationId="{A97427AB-FC6F-469C-A52D-43493029F524}"/>
          </ac:spMkLst>
        </pc:spChg>
        <pc:spChg chg="mod">
          <ac:chgData name="Ilaria Di Matteo" userId="15a40d04-9af6-4bc1-882e-46ed86be2c6b" providerId="ADAL" clId="{A87D1958-A53F-4368-A677-7A5801D5C8FC}" dt="2021-10-15T18:33:10.189" v="179" actId="113"/>
          <ac:spMkLst>
            <pc:docMk/>
            <pc:sldMk cId="2220070638" sldId="1209"/>
            <ac:spMk id="14" creationId="{0E128572-63C8-4A16-A8B8-389EDDE4EC33}"/>
          </ac:spMkLst>
        </pc:spChg>
      </pc:sldChg>
      <pc:sldChg chg="modSp">
        <pc:chgData name="Ilaria Di Matteo" userId="15a40d04-9af6-4bc1-882e-46ed86be2c6b" providerId="ADAL" clId="{A87D1958-A53F-4368-A677-7A5801D5C8FC}" dt="2021-10-15T18:33:25.146" v="182" actId="113"/>
        <pc:sldMkLst>
          <pc:docMk/>
          <pc:sldMk cId="110478638" sldId="1210"/>
        </pc:sldMkLst>
        <pc:spChg chg="mod">
          <ac:chgData name="Ilaria Di Matteo" userId="15a40d04-9af6-4bc1-882e-46ed86be2c6b" providerId="ADAL" clId="{A87D1958-A53F-4368-A677-7A5801D5C8FC}" dt="2021-10-15T18:33:20.524" v="181" actId="113"/>
          <ac:spMkLst>
            <pc:docMk/>
            <pc:sldMk cId="110478638" sldId="1210"/>
            <ac:spMk id="7" creationId="{3493D614-0025-4769-9F70-E7B7240FE5E8}"/>
          </ac:spMkLst>
        </pc:spChg>
        <pc:spChg chg="mod">
          <ac:chgData name="Ilaria Di Matteo" userId="15a40d04-9af6-4bc1-882e-46ed86be2c6b" providerId="ADAL" clId="{A87D1958-A53F-4368-A677-7A5801D5C8FC}" dt="2021-10-15T18:33:25.146" v="182" actId="113"/>
          <ac:spMkLst>
            <pc:docMk/>
            <pc:sldMk cId="110478638" sldId="1210"/>
            <ac:spMk id="16" creationId="{31A86B4C-62C7-47A5-9F01-12EEEA3900B5}"/>
          </ac:spMkLst>
        </pc:spChg>
      </pc:sldChg>
      <pc:sldChg chg="modSp mod">
        <pc:chgData name="Ilaria Di Matteo" userId="15a40d04-9af6-4bc1-882e-46ed86be2c6b" providerId="ADAL" clId="{A87D1958-A53F-4368-A677-7A5801D5C8FC}" dt="2021-10-15T18:48:38.148" v="442" actId="20577"/>
        <pc:sldMkLst>
          <pc:docMk/>
          <pc:sldMk cId="3616568985" sldId="1211"/>
        </pc:sldMkLst>
        <pc:spChg chg="mod">
          <ac:chgData name="Ilaria Di Matteo" userId="15a40d04-9af6-4bc1-882e-46ed86be2c6b" providerId="ADAL" clId="{A87D1958-A53F-4368-A677-7A5801D5C8FC}" dt="2021-10-15T18:48:38.148" v="442" actId="20577"/>
          <ac:spMkLst>
            <pc:docMk/>
            <pc:sldMk cId="3616568985" sldId="1211"/>
            <ac:spMk id="2" creationId="{36A44CBB-E70B-4E49-BE09-2B874E34B329}"/>
          </ac:spMkLst>
        </pc:spChg>
      </pc:sldChg>
      <pc:sldChg chg="addSp delSp modSp mod modAnim">
        <pc:chgData name="Ilaria Di Matteo" userId="15a40d04-9af6-4bc1-882e-46ed86be2c6b" providerId="ADAL" clId="{A87D1958-A53F-4368-A677-7A5801D5C8FC}" dt="2021-10-15T18:42:40.814" v="368"/>
        <pc:sldMkLst>
          <pc:docMk/>
          <pc:sldMk cId="4030526535" sldId="1213"/>
        </pc:sldMkLst>
        <pc:spChg chg="mod topLvl">
          <ac:chgData name="Ilaria Di Matteo" userId="15a40d04-9af6-4bc1-882e-46ed86be2c6b" providerId="ADAL" clId="{A87D1958-A53F-4368-A677-7A5801D5C8FC}" dt="2021-10-15T18:41:46.614" v="261" actId="164"/>
          <ac:spMkLst>
            <pc:docMk/>
            <pc:sldMk cId="4030526535" sldId="1213"/>
            <ac:spMk id="8" creationId="{BB0BDC9B-9F08-4625-B360-4963DE8F30CA}"/>
          </ac:spMkLst>
        </pc:spChg>
        <pc:spChg chg="mod topLvl">
          <ac:chgData name="Ilaria Di Matteo" userId="15a40d04-9af6-4bc1-882e-46ed86be2c6b" providerId="ADAL" clId="{A87D1958-A53F-4368-A677-7A5801D5C8FC}" dt="2021-10-15T18:41:46.614" v="261" actId="164"/>
          <ac:spMkLst>
            <pc:docMk/>
            <pc:sldMk cId="4030526535" sldId="1213"/>
            <ac:spMk id="10" creationId="{90867EE6-81E0-47FE-A6C1-FD232D58C93A}"/>
          </ac:spMkLst>
        </pc:spChg>
        <pc:spChg chg="mod topLvl">
          <ac:chgData name="Ilaria Di Matteo" userId="15a40d04-9af6-4bc1-882e-46ed86be2c6b" providerId="ADAL" clId="{A87D1958-A53F-4368-A677-7A5801D5C8FC}" dt="2021-10-15T18:41:46.614" v="261" actId="164"/>
          <ac:spMkLst>
            <pc:docMk/>
            <pc:sldMk cId="4030526535" sldId="1213"/>
            <ac:spMk id="11" creationId="{75E60DA7-F1D1-460C-BB2D-1F0669E4087C}"/>
          </ac:spMkLst>
        </pc:spChg>
        <pc:spChg chg="mod topLvl">
          <ac:chgData name="Ilaria Di Matteo" userId="15a40d04-9af6-4bc1-882e-46ed86be2c6b" providerId="ADAL" clId="{A87D1958-A53F-4368-A677-7A5801D5C8FC}" dt="2021-10-15T18:41:46.614" v="261" actId="164"/>
          <ac:spMkLst>
            <pc:docMk/>
            <pc:sldMk cId="4030526535" sldId="1213"/>
            <ac:spMk id="12" creationId="{BED9C3B2-24DB-4FD3-82E8-12F401C4B8D0}"/>
          </ac:spMkLst>
        </pc:spChg>
        <pc:spChg chg="mod topLvl">
          <ac:chgData name="Ilaria Di Matteo" userId="15a40d04-9af6-4bc1-882e-46ed86be2c6b" providerId="ADAL" clId="{A87D1958-A53F-4368-A677-7A5801D5C8FC}" dt="2021-10-15T18:41:46.614" v="261" actId="164"/>
          <ac:spMkLst>
            <pc:docMk/>
            <pc:sldMk cId="4030526535" sldId="1213"/>
            <ac:spMk id="13" creationId="{6374FF78-EFE9-46EA-9A80-0FD6277BDCA9}"/>
          </ac:spMkLst>
        </pc:spChg>
        <pc:spChg chg="mod topLvl">
          <ac:chgData name="Ilaria Di Matteo" userId="15a40d04-9af6-4bc1-882e-46ed86be2c6b" providerId="ADAL" clId="{A87D1958-A53F-4368-A677-7A5801D5C8FC}" dt="2021-10-15T18:41:46.614" v="261" actId="164"/>
          <ac:spMkLst>
            <pc:docMk/>
            <pc:sldMk cId="4030526535" sldId="1213"/>
            <ac:spMk id="14" creationId="{A9C01303-56D1-4F4D-89C5-30A64D13CEDF}"/>
          </ac:spMkLst>
        </pc:spChg>
        <pc:spChg chg="mod">
          <ac:chgData name="Ilaria Di Matteo" userId="15a40d04-9af6-4bc1-882e-46ed86be2c6b" providerId="ADAL" clId="{A87D1958-A53F-4368-A677-7A5801D5C8FC}" dt="2021-10-15T18:41:35.830" v="260" actId="164"/>
          <ac:spMkLst>
            <pc:docMk/>
            <pc:sldMk cId="4030526535" sldId="1213"/>
            <ac:spMk id="25" creationId="{29765E68-BBA0-42CA-ADA7-59FD5010B294}"/>
          </ac:spMkLst>
        </pc:spChg>
        <pc:spChg chg="mod">
          <ac:chgData name="Ilaria Di Matteo" userId="15a40d04-9af6-4bc1-882e-46ed86be2c6b" providerId="ADAL" clId="{A87D1958-A53F-4368-A677-7A5801D5C8FC}" dt="2021-10-15T18:41:35.830" v="260" actId="164"/>
          <ac:spMkLst>
            <pc:docMk/>
            <pc:sldMk cId="4030526535" sldId="1213"/>
            <ac:spMk id="26" creationId="{7A2827C9-F7E0-4255-A626-FB73334BD62C}"/>
          </ac:spMkLst>
        </pc:spChg>
        <pc:spChg chg="mod">
          <ac:chgData name="Ilaria Di Matteo" userId="15a40d04-9af6-4bc1-882e-46ed86be2c6b" providerId="ADAL" clId="{A87D1958-A53F-4368-A677-7A5801D5C8FC}" dt="2021-10-15T18:41:46.614" v="261" actId="164"/>
          <ac:spMkLst>
            <pc:docMk/>
            <pc:sldMk cId="4030526535" sldId="1213"/>
            <ac:spMk id="36" creationId="{4DDB44D1-4ED7-443A-BDED-C1407475BBB9}"/>
          </ac:spMkLst>
        </pc:spChg>
        <pc:spChg chg="mod">
          <ac:chgData name="Ilaria Di Matteo" userId="15a40d04-9af6-4bc1-882e-46ed86be2c6b" providerId="ADAL" clId="{A87D1958-A53F-4368-A677-7A5801D5C8FC}" dt="2021-10-15T18:41:46.614" v="261" actId="164"/>
          <ac:spMkLst>
            <pc:docMk/>
            <pc:sldMk cId="4030526535" sldId="1213"/>
            <ac:spMk id="37" creationId="{51C369D4-DD8A-477A-92EB-01A1273D90D3}"/>
          </ac:spMkLst>
        </pc:spChg>
        <pc:spChg chg="mod">
          <ac:chgData name="Ilaria Di Matteo" userId="15a40d04-9af6-4bc1-882e-46ed86be2c6b" providerId="ADAL" clId="{A87D1958-A53F-4368-A677-7A5801D5C8FC}" dt="2021-10-15T18:41:46.614" v="261" actId="164"/>
          <ac:spMkLst>
            <pc:docMk/>
            <pc:sldMk cId="4030526535" sldId="1213"/>
            <ac:spMk id="38" creationId="{1BB00C69-9BAC-4A6F-AEEC-3A84BC704167}"/>
          </ac:spMkLst>
        </pc:spChg>
        <pc:grpChg chg="add mod">
          <ac:chgData name="Ilaria Di Matteo" userId="15a40d04-9af6-4bc1-882e-46ed86be2c6b" providerId="ADAL" clId="{A87D1958-A53F-4368-A677-7A5801D5C8FC}" dt="2021-10-15T18:41:35.830" v="260" actId="164"/>
          <ac:grpSpMkLst>
            <pc:docMk/>
            <pc:sldMk cId="4030526535" sldId="1213"/>
            <ac:grpSpMk id="2" creationId="{AC1F23F9-F98B-4440-8885-586E45A3E4CC}"/>
          </ac:grpSpMkLst>
        </pc:grpChg>
        <pc:grpChg chg="add mod">
          <ac:chgData name="Ilaria Di Matteo" userId="15a40d04-9af6-4bc1-882e-46ed86be2c6b" providerId="ADAL" clId="{A87D1958-A53F-4368-A677-7A5801D5C8FC}" dt="2021-10-15T18:41:56.418" v="273" actId="164"/>
          <ac:grpSpMkLst>
            <pc:docMk/>
            <pc:sldMk cId="4030526535" sldId="1213"/>
            <ac:grpSpMk id="3" creationId="{9B208444-1760-49DE-B401-848FD6481770}"/>
          </ac:grpSpMkLst>
        </pc:grpChg>
        <pc:grpChg chg="add mod">
          <ac:chgData name="Ilaria Di Matteo" userId="15a40d04-9af6-4bc1-882e-46ed86be2c6b" providerId="ADAL" clId="{A87D1958-A53F-4368-A677-7A5801D5C8FC}" dt="2021-10-15T18:42:15.085" v="328" actId="164"/>
          <ac:grpSpMkLst>
            <pc:docMk/>
            <pc:sldMk cId="4030526535" sldId="1213"/>
            <ac:grpSpMk id="4" creationId="{6183579D-0A54-43F6-95F5-5E31DBD0AE32}"/>
          </ac:grpSpMkLst>
        </pc:grpChg>
        <pc:grpChg chg="add del mod">
          <ac:chgData name="Ilaria Di Matteo" userId="15a40d04-9af6-4bc1-882e-46ed86be2c6b" providerId="ADAL" clId="{A87D1958-A53F-4368-A677-7A5801D5C8FC}" dt="2021-10-15T18:40:50.865" v="235" actId="165"/>
          <ac:grpSpMkLst>
            <pc:docMk/>
            <pc:sldMk cId="4030526535" sldId="1213"/>
            <ac:grpSpMk id="5" creationId="{E79D9DDB-A3E8-4CBD-B375-DBFC1E293DFA}"/>
          </ac:grpSpMkLst>
        </pc:grpChg>
        <pc:grpChg chg="add del mod topLvl">
          <ac:chgData name="Ilaria Di Matteo" userId="15a40d04-9af6-4bc1-882e-46ed86be2c6b" providerId="ADAL" clId="{A87D1958-A53F-4368-A677-7A5801D5C8FC}" dt="2021-10-15T18:40:59.964" v="236" actId="165"/>
          <ac:grpSpMkLst>
            <pc:docMk/>
            <pc:sldMk cId="4030526535" sldId="1213"/>
            <ac:grpSpMk id="7" creationId="{1F44348E-8FB5-4870-B1EA-AA362044734A}"/>
          </ac:grpSpMkLst>
        </pc:grpChg>
        <pc:grpChg chg="del mod topLvl">
          <ac:chgData name="Ilaria Di Matteo" userId="15a40d04-9af6-4bc1-882e-46ed86be2c6b" providerId="ADAL" clId="{A87D1958-A53F-4368-A677-7A5801D5C8FC}" dt="2021-10-15T18:41:19.464" v="237" actId="165"/>
          <ac:grpSpMkLst>
            <pc:docMk/>
            <pc:sldMk cId="4030526535" sldId="1213"/>
            <ac:grpSpMk id="9" creationId="{B0FFF45C-F4D2-4A71-987A-44ABB03887EE}"/>
          </ac:grpSpMkLst>
        </pc:grpChg>
        <pc:grpChg chg="mod topLvl">
          <ac:chgData name="Ilaria Di Matteo" userId="15a40d04-9af6-4bc1-882e-46ed86be2c6b" providerId="ADAL" clId="{A87D1958-A53F-4368-A677-7A5801D5C8FC}" dt="2021-10-15T18:42:15.085" v="328" actId="164"/>
          <ac:grpSpMkLst>
            <pc:docMk/>
            <pc:sldMk cId="4030526535" sldId="1213"/>
            <ac:grpSpMk id="16" creationId="{18505439-308B-4551-A524-A9430E47A3C3}"/>
          </ac:grpSpMkLst>
        </pc:grpChg>
        <pc:grpChg chg="add mod">
          <ac:chgData name="Ilaria Di Matteo" userId="15a40d04-9af6-4bc1-882e-46ed86be2c6b" providerId="ADAL" clId="{A87D1958-A53F-4368-A677-7A5801D5C8FC}" dt="2021-10-15T18:42:18.880" v="366" actId="1035"/>
          <ac:grpSpMkLst>
            <pc:docMk/>
            <pc:sldMk cId="4030526535" sldId="1213"/>
            <ac:grpSpMk id="21" creationId="{AD853190-3A09-41D3-907D-1B20460125A5}"/>
          </ac:grpSpMkLst>
        </pc:grpChg>
        <pc:grpChg chg="mod">
          <ac:chgData name="Ilaria Di Matteo" userId="15a40d04-9af6-4bc1-882e-46ed86be2c6b" providerId="ADAL" clId="{A87D1958-A53F-4368-A677-7A5801D5C8FC}" dt="2021-10-15T18:41:35.830" v="260" actId="164"/>
          <ac:grpSpMkLst>
            <pc:docMk/>
            <pc:sldMk cId="4030526535" sldId="1213"/>
            <ac:grpSpMk id="24" creationId="{9EA27457-1148-415E-B9D7-BFB7DC4528F3}"/>
          </ac:grpSpMkLst>
        </pc:grpChg>
        <pc:grpChg chg="mod">
          <ac:chgData name="Ilaria Di Matteo" userId="15a40d04-9af6-4bc1-882e-46ed86be2c6b" providerId="ADAL" clId="{A87D1958-A53F-4368-A677-7A5801D5C8FC}" dt="2021-10-15T18:41:35.830" v="260" actId="164"/>
          <ac:grpSpMkLst>
            <pc:docMk/>
            <pc:sldMk cId="4030526535" sldId="1213"/>
            <ac:grpSpMk id="27" creationId="{7C65F158-45AA-4F1F-A082-6D1C7834F727}"/>
          </ac:grpSpMkLst>
        </pc:grpChg>
        <pc:cxnChg chg="mod topLvl">
          <ac:chgData name="Ilaria Di Matteo" userId="15a40d04-9af6-4bc1-882e-46ed86be2c6b" providerId="ADAL" clId="{A87D1958-A53F-4368-A677-7A5801D5C8FC}" dt="2021-10-15T18:41:56.418" v="273" actId="164"/>
          <ac:cxnSpMkLst>
            <pc:docMk/>
            <pc:sldMk cId="4030526535" sldId="1213"/>
            <ac:cxnSpMk id="6" creationId="{0854CA4F-0843-4991-A744-B59BBF1A0E8E}"/>
          </ac:cxnSpMkLst>
        </pc:cxnChg>
        <pc:cxnChg chg="mod topLvl">
          <ac:chgData name="Ilaria Di Matteo" userId="15a40d04-9af6-4bc1-882e-46ed86be2c6b" providerId="ADAL" clId="{A87D1958-A53F-4368-A677-7A5801D5C8FC}" dt="2021-10-15T18:41:46.614" v="261" actId="164"/>
          <ac:cxnSpMkLst>
            <pc:docMk/>
            <pc:sldMk cId="4030526535" sldId="1213"/>
            <ac:cxnSpMk id="15" creationId="{8C17F2A7-D51D-4F7F-AD76-ECCA973D02EE}"/>
          </ac:cxnSpMkLst>
        </pc:cxnChg>
        <pc:cxnChg chg="mod topLvl">
          <ac:chgData name="Ilaria Di Matteo" userId="15a40d04-9af6-4bc1-882e-46ed86be2c6b" providerId="ADAL" clId="{A87D1958-A53F-4368-A677-7A5801D5C8FC}" dt="2021-10-15T18:41:46.614" v="261" actId="164"/>
          <ac:cxnSpMkLst>
            <pc:docMk/>
            <pc:sldMk cId="4030526535" sldId="1213"/>
            <ac:cxnSpMk id="17" creationId="{C5160C83-D4BC-4F8E-959C-5AD79C9ED54E}"/>
          </ac:cxnSpMkLst>
        </pc:cxnChg>
        <pc:cxnChg chg="mod topLvl">
          <ac:chgData name="Ilaria Di Matteo" userId="15a40d04-9af6-4bc1-882e-46ed86be2c6b" providerId="ADAL" clId="{A87D1958-A53F-4368-A677-7A5801D5C8FC}" dt="2021-10-15T18:41:46.614" v="261" actId="164"/>
          <ac:cxnSpMkLst>
            <pc:docMk/>
            <pc:sldMk cId="4030526535" sldId="1213"/>
            <ac:cxnSpMk id="18" creationId="{C812F608-1937-42D9-812D-6381C47E23A6}"/>
          </ac:cxnSpMkLst>
        </pc:cxnChg>
        <pc:cxnChg chg="mod topLvl">
          <ac:chgData name="Ilaria Di Matteo" userId="15a40d04-9af6-4bc1-882e-46ed86be2c6b" providerId="ADAL" clId="{A87D1958-A53F-4368-A677-7A5801D5C8FC}" dt="2021-10-15T18:41:46.614" v="261" actId="164"/>
          <ac:cxnSpMkLst>
            <pc:docMk/>
            <pc:sldMk cId="4030526535" sldId="1213"/>
            <ac:cxnSpMk id="19" creationId="{58914C47-D866-4944-8281-BA3BA1DDEDE2}"/>
          </ac:cxnSpMkLst>
        </pc:cxnChg>
        <pc:cxnChg chg="mod topLvl">
          <ac:chgData name="Ilaria Di Matteo" userId="15a40d04-9af6-4bc1-882e-46ed86be2c6b" providerId="ADAL" clId="{A87D1958-A53F-4368-A677-7A5801D5C8FC}" dt="2021-10-15T18:41:46.614" v="261" actId="164"/>
          <ac:cxnSpMkLst>
            <pc:docMk/>
            <pc:sldMk cId="4030526535" sldId="1213"/>
            <ac:cxnSpMk id="20" creationId="{51B53556-0045-4D0F-A1BF-D24FA431609E}"/>
          </ac:cxnSpMkLst>
        </pc:cxnChg>
        <pc:cxnChg chg="mod">
          <ac:chgData name="Ilaria Di Matteo" userId="15a40d04-9af6-4bc1-882e-46ed86be2c6b" providerId="ADAL" clId="{A87D1958-A53F-4368-A677-7A5801D5C8FC}" dt="2021-10-15T18:41:35.830" v="260" actId="164"/>
          <ac:cxnSpMkLst>
            <pc:docMk/>
            <pc:sldMk cId="4030526535" sldId="1213"/>
            <ac:cxnSpMk id="28" creationId="{A683C79E-5113-4EFF-998A-E82075D24306}"/>
          </ac:cxnSpMkLst>
        </pc:cxnChg>
        <pc:cxnChg chg="mod">
          <ac:chgData name="Ilaria Di Matteo" userId="15a40d04-9af6-4bc1-882e-46ed86be2c6b" providerId="ADAL" clId="{A87D1958-A53F-4368-A677-7A5801D5C8FC}" dt="2021-10-15T18:41:35.830" v="260" actId="164"/>
          <ac:cxnSpMkLst>
            <pc:docMk/>
            <pc:sldMk cId="4030526535" sldId="1213"/>
            <ac:cxnSpMk id="29" creationId="{E859E39B-3088-4296-A666-2ADAE9424BE3}"/>
          </ac:cxnSpMkLst>
        </pc:cxnChg>
        <pc:cxnChg chg="mod">
          <ac:chgData name="Ilaria Di Matteo" userId="15a40d04-9af6-4bc1-882e-46ed86be2c6b" providerId="ADAL" clId="{A87D1958-A53F-4368-A677-7A5801D5C8FC}" dt="2021-10-15T18:41:35.830" v="260" actId="164"/>
          <ac:cxnSpMkLst>
            <pc:docMk/>
            <pc:sldMk cId="4030526535" sldId="1213"/>
            <ac:cxnSpMk id="30" creationId="{9B774F8E-E872-4270-9F4F-BACCD16AEAD4}"/>
          </ac:cxnSpMkLst>
        </pc:cxnChg>
        <pc:cxnChg chg="mod">
          <ac:chgData name="Ilaria Di Matteo" userId="15a40d04-9af6-4bc1-882e-46ed86be2c6b" providerId="ADAL" clId="{A87D1958-A53F-4368-A677-7A5801D5C8FC}" dt="2021-10-15T18:41:35.830" v="260" actId="164"/>
          <ac:cxnSpMkLst>
            <pc:docMk/>
            <pc:sldMk cId="4030526535" sldId="1213"/>
            <ac:cxnSpMk id="31" creationId="{0D56A829-49FF-4B8E-BA03-A9B23D7F6F31}"/>
          </ac:cxnSpMkLst>
        </pc:cxnChg>
        <pc:cxnChg chg="mod">
          <ac:chgData name="Ilaria Di Matteo" userId="15a40d04-9af6-4bc1-882e-46ed86be2c6b" providerId="ADAL" clId="{A87D1958-A53F-4368-A677-7A5801D5C8FC}" dt="2021-10-15T18:41:35.830" v="260" actId="164"/>
          <ac:cxnSpMkLst>
            <pc:docMk/>
            <pc:sldMk cId="4030526535" sldId="1213"/>
            <ac:cxnSpMk id="32" creationId="{C3C999B2-AEE8-448B-B97D-C5CEC92B077E}"/>
          </ac:cxnSpMkLst>
        </pc:cxnChg>
        <pc:cxnChg chg="mod">
          <ac:chgData name="Ilaria Di Matteo" userId="15a40d04-9af6-4bc1-882e-46ed86be2c6b" providerId="ADAL" clId="{A87D1958-A53F-4368-A677-7A5801D5C8FC}" dt="2021-10-15T18:41:35.830" v="260" actId="164"/>
          <ac:cxnSpMkLst>
            <pc:docMk/>
            <pc:sldMk cId="4030526535" sldId="1213"/>
            <ac:cxnSpMk id="33" creationId="{B6A721EB-67F2-412F-9FD9-0D61B203B60A}"/>
          </ac:cxnSpMkLst>
        </pc:cxnChg>
      </pc:sldChg>
      <pc:sldChg chg="addSp delSp modSp new mod">
        <pc:chgData name="Ilaria Di Matteo" userId="15a40d04-9af6-4bc1-882e-46ed86be2c6b" providerId="ADAL" clId="{A87D1958-A53F-4368-A677-7A5801D5C8FC}" dt="2021-10-15T18:34:12.206" v="212" actId="1076"/>
        <pc:sldMkLst>
          <pc:docMk/>
          <pc:sldMk cId="2533131234" sldId="1214"/>
        </pc:sldMkLst>
        <pc:spChg chg="del">
          <ac:chgData name="Ilaria Di Matteo" userId="15a40d04-9af6-4bc1-882e-46ed86be2c6b" providerId="ADAL" clId="{A87D1958-A53F-4368-A677-7A5801D5C8FC}" dt="2021-10-15T18:31:04.074" v="167" actId="478"/>
          <ac:spMkLst>
            <pc:docMk/>
            <pc:sldMk cId="2533131234" sldId="1214"/>
            <ac:spMk id="2" creationId="{09BCFEF1-0CC5-4935-A392-9D2954D1274E}"/>
          </ac:spMkLst>
        </pc:spChg>
        <pc:spChg chg="del">
          <ac:chgData name="Ilaria Di Matteo" userId="15a40d04-9af6-4bc1-882e-46ed86be2c6b" providerId="ADAL" clId="{A87D1958-A53F-4368-A677-7A5801D5C8FC}" dt="2021-10-15T18:31:07.247" v="168" actId="478"/>
          <ac:spMkLst>
            <pc:docMk/>
            <pc:sldMk cId="2533131234" sldId="1214"/>
            <ac:spMk id="3" creationId="{92E07C0F-8FC8-4BA0-B972-8CA48D1408C0}"/>
          </ac:spMkLst>
        </pc:spChg>
        <pc:spChg chg="add mod">
          <ac:chgData name="Ilaria Di Matteo" userId="15a40d04-9af6-4bc1-882e-46ed86be2c6b" providerId="ADAL" clId="{A87D1958-A53F-4368-A677-7A5801D5C8FC}" dt="2021-10-15T18:33:50.597" v="205" actId="20577"/>
          <ac:spMkLst>
            <pc:docMk/>
            <pc:sldMk cId="2533131234" sldId="1214"/>
            <ac:spMk id="7" creationId="{74031157-A39A-4FB2-8E6E-20398263BF5A}"/>
          </ac:spMkLst>
        </pc:spChg>
        <pc:spChg chg="add mod">
          <ac:chgData name="Ilaria Di Matteo" userId="15a40d04-9af6-4bc1-882e-46ed86be2c6b" providerId="ADAL" clId="{A87D1958-A53F-4368-A677-7A5801D5C8FC}" dt="2021-10-15T18:33:56.162" v="206"/>
          <ac:spMkLst>
            <pc:docMk/>
            <pc:sldMk cId="2533131234" sldId="1214"/>
            <ac:spMk id="8" creationId="{E736D287-6FB5-4E78-9A74-29CB1E1F7698}"/>
          </ac:spMkLst>
        </pc:spChg>
        <pc:spChg chg="add mod">
          <ac:chgData name="Ilaria Di Matteo" userId="15a40d04-9af6-4bc1-882e-46ed86be2c6b" providerId="ADAL" clId="{A87D1958-A53F-4368-A677-7A5801D5C8FC}" dt="2021-10-15T18:33:58.959" v="207"/>
          <ac:spMkLst>
            <pc:docMk/>
            <pc:sldMk cId="2533131234" sldId="1214"/>
            <ac:spMk id="9" creationId="{91996AF0-4C30-439F-B3EC-E8F961F38B45}"/>
          </ac:spMkLst>
        </pc:spChg>
        <pc:spChg chg="add mod">
          <ac:chgData name="Ilaria Di Matteo" userId="15a40d04-9af6-4bc1-882e-46ed86be2c6b" providerId="ADAL" clId="{A87D1958-A53F-4368-A677-7A5801D5C8FC}" dt="2021-10-15T18:34:12.206" v="212" actId="1076"/>
          <ac:spMkLst>
            <pc:docMk/>
            <pc:sldMk cId="2533131234" sldId="1214"/>
            <ac:spMk id="10" creationId="{0DEC6AEF-E355-4AD1-B80D-46788FD04BAD}"/>
          </ac:spMkLst>
        </pc:spChg>
        <pc:spChg chg="add mod">
          <ac:chgData name="Ilaria Di Matteo" userId="15a40d04-9af6-4bc1-882e-46ed86be2c6b" providerId="ADAL" clId="{A87D1958-A53F-4368-A677-7A5801D5C8FC}" dt="2021-10-15T18:34:04.029" v="209"/>
          <ac:spMkLst>
            <pc:docMk/>
            <pc:sldMk cId="2533131234" sldId="1214"/>
            <ac:spMk id="11" creationId="{9A92B648-619F-4792-8F08-34264ED6E7CB}"/>
          </ac:spMkLst>
        </pc:spChg>
        <pc:spChg chg="add mod">
          <ac:chgData name="Ilaria Di Matteo" userId="15a40d04-9af6-4bc1-882e-46ed86be2c6b" providerId="ADAL" clId="{A87D1958-A53F-4368-A677-7A5801D5C8FC}" dt="2021-10-15T18:34:07.139" v="210"/>
          <ac:spMkLst>
            <pc:docMk/>
            <pc:sldMk cId="2533131234" sldId="1214"/>
            <ac:spMk id="12" creationId="{9512901D-18EC-4B33-8022-F4DBFD585C2E}"/>
          </ac:spMkLst>
        </pc:spChg>
        <pc:spChg chg="add mod">
          <ac:chgData name="Ilaria Di Matteo" userId="15a40d04-9af6-4bc1-882e-46ed86be2c6b" providerId="ADAL" clId="{A87D1958-A53F-4368-A677-7A5801D5C8FC}" dt="2021-10-15T18:34:09.295" v="211"/>
          <ac:spMkLst>
            <pc:docMk/>
            <pc:sldMk cId="2533131234" sldId="1214"/>
            <ac:spMk id="13" creationId="{496DCB29-0981-45F8-AB99-223AF7F829ED}"/>
          </ac:spMkLst>
        </pc:spChg>
        <pc:spChg chg="add mod">
          <ac:chgData name="Ilaria Di Matteo" userId="15a40d04-9af6-4bc1-882e-46ed86be2c6b" providerId="ADAL" clId="{A87D1958-A53F-4368-A677-7A5801D5C8FC}" dt="2021-10-15T18:33:44.413" v="193" actId="1076"/>
          <ac:spMkLst>
            <pc:docMk/>
            <pc:sldMk cId="2533131234" sldId="1214"/>
            <ac:spMk id="14" creationId="{E72B22D5-B229-4025-B28C-344D00F1FD60}"/>
          </ac:spMkLst>
        </pc:spChg>
        <pc:spChg chg="add mod">
          <ac:chgData name="Ilaria Di Matteo" userId="15a40d04-9af6-4bc1-882e-46ed86be2c6b" providerId="ADAL" clId="{A87D1958-A53F-4368-A677-7A5801D5C8FC}" dt="2021-10-15T18:31:00.349" v="166" actId="1076"/>
          <ac:spMkLst>
            <pc:docMk/>
            <pc:sldMk cId="2533131234" sldId="1214"/>
            <ac:spMk id="15" creationId="{D9F4EDB7-2D11-4812-95E4-CB7064B59C0F}"/>
          </ac:spMkLst>
        </pc:spChg>
        <pc:picChg chg="add mod">
          <ac:chgData name="Ilaria Di Matteo" userId="15a40d04-9af6-4bc1-882e-46ed86be2c6b" providerId="ADAL" clId="{A87D1958-A53F-4368-A677-7A5801D5C8FC}" dt="2021-10-15T16:55:28.833" v="61" actId="1076"/>
          <ac:picMkLst>
            <pc:docMk/>
            <pc:sldMk cId="2533131234" sldId="1214"/>
            <ac:picMk id="6" creationId="{24BADF75-09D2-4FE7-A635-8682CB37964A}"/>
          </ac:picMkLst>
        </pc:picChg>
      </pc:sldChg>
      <pc:sldChg chg="addSp delSp modSp new mod">
        <pc:chgData name="Ilaria Di Matteo" userId="15a40d04-9af6-4bc1-882e-46ed86be2c6b" providerId="ADAL" clId="{A87D1958-A53F-4368-A677-7A5801D5C8FC}" dt="2021-10-15T18:40:24.513" v="234"/>
        <pc:sldMkLst>
          <pc:docMk/>
          <pc:sldMk cId="1045688539" sldId="1215"/>
        </pc:sldMkLst>
        <pc:spChg chg="del">
          <ac:chgData name="Ilaria Di Matteo" userId="15a40d04-9af6-4bc1-882e-46ed86be2c6b" providerId="ADAL" clId="{A87D1958-A53F-4368-A677-7A5801D5C8FC}" dt="2021-10-15T18:23:28.380" v="111"/>
          <ac:spMkLst>
            <pc:docMk/>
            <pc:sldMk cId="1045688539" sldId="1215"/>
            <ac:spMk id="2" creationId="{B167547D-0B61-43C6-BC33-0C007DA00EEA}"/>
          </ac:spMkLst>
        </pc:spChg>
        <pc:spChg chg="del">
          <ac:chgData name="Ilaria Di Matteo" userId="15a40d04-9af6-4bc1-882e-46ed86be2c6b" providerId="ADAL" clId="{A87D1958-A53F-4368-A677-7A5801D5C8FC}" dt="2021-10-15T18:31:25.274" v="169" actId="478"/>
          <ac:spMkLst>
            <pc:docMk/>
            <pc:sldMk cId="1045688539" sldId="1215"/>
            <ac:spMk id="3" creationId="{63B564E9-DD00-49ED-BA85-5286D21895DD}"/>
          </ac:spMkLst>
        </pc:spChg>
        <pc:spChg chg="del">
          <ac:chgData name="Ilaria Di Matteo" userId="15a40d04-9af6-4bc1-882e-46ed86be2c6b" providerId="ADAL" clId="{A87D1958-A53F-4368-A677-7A5801D5C8FC}" dt="2021-10-15T18:31:27.675" v="170" actId="478"/>
          <ac:spMkLst>
            <pc:docMk/>
            <pc:sldMk cId="1045688539" sldId="1215"/>
            <ac:spMk id="4" creationId="{429A0B19-A9B3-49E5-AA56-FCB42CA1F995}"/>
          </ac:spMkLst>
        </pc:spChg>
        <pc:spChg chg="add del mod">
          <ac:chgData name="Ilaria Di Matteo" userId="15a40d04-9af6-4bc1-882e-46ed86be2c6b" providerId="ADAL" clId="{A87D1958-A53F-4368-A677-7A5801D5C8FC}" dt="2021-10-15T18:23:32.008" v="112" actId="478"/>
          <ac:spMkLst>
            <pc:docMk/>
            <pc:sldMk cId="1045688539" sldId="1215"/>
            <ac:spMk id="7" creationId="{BA1E864F-4EA1-48E0-BF00-AEB09BAE4B73}"/>
          </ac:spMkLst>
        </pc:spChg>
        <pc:spChg chg="add del mod">
          <ac:chgData name="Ilaria Di Matteo" userId="15a40d04-9af6-4bc1-882e-46ed86be2c6b" providerId="ADAL" clId="{A87D1958-A53F-4368-A677-7A5801D5C8FC}" dt="2021-10-15T18:23:34.170" v="113" actId="478"/>
          <ac:spMkLst>
            <pc:docMk/>
            <pc:sldMk cId="1045688539" sldId="1215"/>
            <ac:spMk id="9" creationId="{6C1D661D-D421-40B3-BAC2-E0BA9E35CE60}"/>
          </ac:spMkLst>
        </pc:spChg>
        <pc:spChg chg="add mod">
          <ac:chgData name="Ilaria Di Matteo" userId="15a40d04-9af6-4bc1-882e-46ed86be2c6b" providerId="ADAL" clId="{A87D1958-A53F-4368-A677-7A5801D5C8FC}" dt="2021-10-15T18:34:24.825" v="214" actId="20577"/>
          <ac:spMkLst>
            <pc:docMk/>
            <pc:sldMk cId="1045688539" sldId="1215"/>
            <ac:spMk id="10" creationId="{AD7486DE-404B-4DCF-9F6E-2E8B2AB785C9}"/>
          </ac:spMkLst>
        </pc:spChg>
        <pc:spChg chg="add mod">
          <ac:chgData name="Ilaria Di Matteo" userId="15a40d04-9af6-4bc1-882e-46ed86be2c6b" providerId="ADAL" clId="{A87D1958-A53F-4368-A677-7A5801D5C8FC}" dt="2021-10-15T18:34:34.229" v="224" actId="20577"/>
          <ac:spMkLst>
            <pc:docMk/>
            <pc:sldMk cId="1045688539" sldId="1215"/>
            <ac:spMk id="11" creationId="{7A7800F6-0B35-47E7-A133-863A81E35469}"/>
          </ac:spMkLst>
        </pc:spChg>
        <pc:spChg chg="add mod">
          <ac:chgData name="Ilaria Di Matteo" userId="15a40d04-9af6-4bc1-882e-46ed86be2c6b" providerId="ADAL" clId="{A87D1958-A53F-4368-A677-7A5801D5C8FC}" dt="2021-10-15T18:34:38.563" v="225"/>
          <ac:spMkLst>
            <pc:docMk/>
            <pc:sldMk cId="1045688539" sldId="1215"/>
            <ac:spMk id="12" creationId="{FB2F56EB-6D8C-44F5-BA29-9ABF0EA2193D}"/>
          </ac:spMkLst>
        </pc:spChg>
        <pc:spChg chg="add mod">
          <ac:chgData name="Ilaria Di Matteo" userId="15a40d04-9af6-4bc1-882e-46ed86be2c6b" providerId="ADAL" clId="{A87D1958-A53F-4368-A677-7A5801D5C8FC}" dt="2021-10-15T18:34:40.689" v="226"/>
          <ac:spMkLst>
            <pc:docMk/>
            <pc:sldMk cId="1045688539" sldId="1215"/>
            <ac:spMk id="13" creationId="{A56EE794-929E-4790-A351-BDDE2C0351E5}"/>
          </ac:spMkLst>
        </pc:spChg>
        <pc:spChg chg="add mod">
          <ac:chgData name="Ilaria Di Matteo" userId="15a40d04-9af6-4bc1-882e-46ed86be2c6b" providerId="ADAL" clId="{A87D1958-A53F-4368-A677-7A5801D5C8FC}" dt="2021-10-15T18:40:24.513" v="234"/>
          <ac:spMkLst>
            <pc:docMk/>
            <pc:sldMk cId="1045688539" sldId="1215"/>
            <ac:spMk id="14" creationId="{6245D42A-4A99-4277-98C6-C3E2A0C04FE0}"/>
          </ac:spMkLst>
        </pc:spChg>
        <pc:spChg chg="add mod">
          <ac:chgData name="Ilaria Di Matteo" userId="15a40d04-9af6-4bc1-882e-46ed86be2c6b" providerId="ADAL" clId="{A87D1958-A53F-4368-A677-7A5801D5C8FC}" dt="2021-10-15T18:32:07.577" v="178" actId="14100"/>
          <ac:spMkLst>
            <pc:docMk/>
            <pc:sldMk cId="1045688539" sldId="1215"/>
            <ac:spMk id="15" creationId="{541D42C9-A544-4881-9B7D-77DA96F544D4}"/>
          </ac:spMkLst>
        </pc:spChg>
        <pc:picChg chg="add mod">
          <ac:chgData name="Ilaria Di Matteo" userId="15a40d04-9af6-4bc1-882e-46ed86be2c6b" providerId="ADAL" clId="{A87D1958-A53F-4368-A677-7A5801D5C8FC}" dt="2021-10-15T18:23:17.049" v="110" actId="14100"/>
          <ac:picMkLst>
            <pc:docMk/>
            <pc:sldMk cId="1045688539" sldId="1215"/>
            <ac:picMk id="6" creationId="{00539198-268A-4A66-AEDC-418AD570684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406400" y="698500"/>
            <a:ext cx="61976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69C80A-0129-45A9-AB25-12D5873C4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5892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dirty="0"/>
          </a:p>
        </p:txBody>
      </p:sp>
    </p:spTree>
    <p:extLst>
      <p:ext uri="{BB962C8B-B14F-4D97-AF65-F5344CB8AC3E}">
        <p14:creationId xmlns:p14="http://schemas.microsoft.com/office/powerpoint/2010/main" val="4025648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dirty="0"/>
          </a:p>
        </p:txBody>
      </p:sp>
    </p:spTree>
    <p:extLst>
      <p:ext uri="{BB962C8B-B14F-4D97-AF65-F5344CB8AC3E}">
        <p14:creationId xmlns:p14="http://schemas.microsoft.com/office/powerpoint/2010/main" val="1918226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dirty="0"/>
          </a:p>
        </p:txBody>
      </p:sp>
    </p:spTree>
    <p:extLst>
      <p:ext uri="{BB962C8B-B14F-4D97-AF65-F5344CB8AC3E}">
        <p14:creationId xmlns:p14="http://schemas.microsoft.com/office/powerpoint/2010/main" val="1517176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dirty="0"/>
          </a:p>
        </p:txBody>
      </p:sp>
    </p:spTree>
    <p:extLst>
      <p:ext uri="{BB962C8B-B14F-4D97-AF65-F5344CB8AC3E}">
        <p14:creationId xmlns:p14="http://schemas.microsoft.com/office/powerpoint/2010/main" val="3009265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1959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p:txBody>
      </p:sp>
    </p:spTree>
    <p:extLst>
      <p:ext uri="{BB962C8B-B14F-4D97-AF65-F5344CB8AC3E}">
        <p14:creationId xmlns:p14="http://schemas.microsoft.com/office/powerpoint/2010/main" val="320603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UNCTAD, International Classification of Non-Tariff Measures, approved by the Statistical Commission in March 2019. Available at https://unstats.un.org/unsd/statcom/50th-session/documents/BG-Item3h-NTM%20classification-E.pdf</a:t>
            </a:r>
            <a:endParaRPr lang="en-US" sz="1600" b="1" dirty="0"/>
          </a:p>
        </p:txBody>
      </p:sp>
    </p:spTree>
    <p:extLst>
      <p:ext uri="{BB962C8B-B14F-4D97-AF65-F5344CB8AC3E}">
        <p14:creationId xmlns:p14="http://schemas.microsoft.com/office/powerpoint/2010/main" val="1207011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dirty="0"/>
              <a:t>Members of the UNCEUSC will comprise high-level representatives from national Governments and international and regional organizations with expertise in international statistical classifications. In addition, members will be selected so as to ensure equitable regional country and agency representation.</a:t>
            </a:r>
          </a:p>
          <a:p>
            <a:r>
              <a:rPr lang="en-US" sz="1600" b="0" dirty="0"/>
              <a:t>The UNCEISC has in its governance structure:</a:t>
            </a:r>
          </a:p>
          <a:p>
            <a:pPr marL="285750" indent="-285750">
              <a:buFontTx/>
              <a:buChar char="-"/>
            </a:pPr>
            <a:r>
              <a:rPr lang="en-US" sz="1600" b="0" dirty="0"/>
              <a:t>Chair: elected for a period of three years, and renewable for one term. The Chair represents the Committee at international meetings.</a:t>
            </a:r>
          </a:p>
          <a:p>
            <a:pPr marL="285750" indent="-285750">
              <a:buFontTx/>
              <a:buChar char="-"/>
            </a:pPr>
            <a:r>
              <a:rPr lang="en-US" sz="1600" b="0" dirty="0"/>
              <a:t>Bureau: day-to-day management of the </a:t>
            </a:r>
            <a:r>
              <a:rPr lang="en-US" sz="1600" b="0" dirty="0" err="1"/>
              <a:t>programme</a:t>
            </a:r>
            <a:r>
              <a:rPr lang="en-US" sz="1600" b="0" dirty="0"/>
              <a:t> of work and the projects of the UNCEISC.</a:t>
            </a:r>
          </a:p>
          <a:p>
            <a:pPr marL="285750" indent="-285750">
              <a:buFontTx/>
              <a:buChar char="-"/>
            </a:pPr>
            <a:r>
              <a:rPr lang="en-US" sz="1600" b="0" dirty="0"/>
              <a:t>Secretariat: the main source of logistical and administrative support for the UNCEISC. Currently UNSD serves as Secretariat.</a:t>
            </a:r>
          </a:p>
          <a:p>
            <a:pPr marL="285750" indent="-285750">
              <a:buFontTx/>
              <a:buChar char="-"/>
            </a:pPr>
            <a:r>
              <a:rPr lang="en-US" sz="1600" b="0" dirty="0"/>
              <a:t>Task Teams: created by the UNCEISC to address specific topics with a limited lifetime (generally, 2 years). There are currently a Task Team on ISIC and another on CPC.</a:t>
            </a:r>
          </a:p>
          <a:p>
            <a:pPr marL="285750" indent="-285750">
              <a:buFontTx/>
              <a:buChar char="-"/>
            </a:pPr>
            <a:endParaRPr lang="en-US" sz="1600" b="0" dirty="0"/>
          </a:p>
        </p:txBody>
      </p:sp>
    </p:spTree>
    <p:extLst>
      <p:ext uri="{BB962C8B-B14F-4D97-AF65-F5344CB8AC3E}">
        <p14:creationId xmlns:p14="http://schemas.microsoft.com/office/powerpoint/2010/main" val="289207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dirty="0"/>
          </a:p>
        </p:txBody>
      </p:sp>
    </p:spTree>
    <p:extLst>
      <p:ext uri="{BB962C8B-B14F-4D97-AF65-F5344CB8AC3E}">
        <p14:creationId xmlns:p14="http://schemas.microsoft.com/office/powerpoint/2010/main" val="2279259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600" b="0" dirty="0"/>
              <a:t>GB/T 4754—2017</a:t>
            </a:r>
            <a:r>
              <a:rPr lang="en-US" altLang="zh-CN" sz="1600" dirty="0"/>
              <a:t>《</a:t>
            </a:r>
            <a:r>
              <a:rPr lang="en-US" altLang="zh-CN" sz="1600" b="0" dirty="0"/>
              <a:t> </a:t>
            </a:r>
            <a:r>
              <a:rPr lang="zh-CN" altLang="en-US" sz="1600" b="0" dirty="0"/>
              <a:t>国民经济行业分类</a:t>
            </a:r>
            <a:r>
              <a:rPr lang="en-US" altLang="zh-CN" sz="1600" dirty="0"/>
              <a:t>》</a:t>
            </a:r>
            <a:r>
              <a:rPr lang="en-US" altLang="zh-CN" sz="1600" b="0" dirty="0"/>
              <a:t>, ICNEA, http://www.stats.gov.cn/tjsj/tjbz/hyflbz/201905/P020190716349644060705.pdf</a:t>
            </a:r>
          </a:p>
          <a:p>
            <a:endParaRPr lang="en-US" sz="1600" b="0" dirty="0"/>
          </a:p>
        </p:txBody>
      </p:sp>
    </p:spTree>
    <p:extLst>
      <p:ext uri="{BB962C8B-B14F-4D97-AF65-F5344CB8AC3E}">
        <p14:creationId xmlns:p14="http://schemas.microsoft.com/office/powerpoint/2010/main" val="1050778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dirty="0"/>
              <a:t>Description of ISIC Issues:</a:t>
            </a:r>
          </a:p>
          <a:p>
            <a:pPr marL="285750" indent="-285750">
              <a:buFont typeface="Arial" panose="020B0604020202020204" pitchFamily="34" charset="0"/>
              <a:buChar char="•"/>
            </a:pPr>
            <a:r>
              <a:rPr lang="en-US" sz="1600" b="0" dirty="0"/>
              <a:t>Store and non-store retail distinction. ISIC, Rev. 4 currently maintains a distinction between a classical store and an online store, but this distinction is facing increasing difficulties as a growing number of retail activities are carried out both in-store and online.</a:t>
            </a:r>
          </a:p>
          <a:p>
            <a:pPr marL="285750" indent="-285750">
              <a:buFont typeface="Arial" panose="020B0604020202020204" pitchFamily="34" charset="0"/>
              <a:buChar char="•"/>
            </a:pPr>
            <a:r>
              <a:rPr lang="en-US" sz="1600" b="0" dirty="0"/>
              <a:t>Intermediary services. With the help of modern technology, an ever-increasing number of businesses are acting as intermediaries between buyers and sellers, offering services such as delivery of restaurant prepared food, making reservations for transportation, hotels, and special events. Those businesses do not provide the products that the buyers really want, but only facilitates the transaction between the buyers and the sellers.</a:t>
            </a:r>
          </a:p>
          <a:p>
            <a:pPr marL="0" indent="0">
              <a:buFont typeface="Arial" panose="020B0604020202020204" pitchFamily="34" charset="0"/>
              <a:buNone/>
            </a:pPr>
            <a:r>
              <a:rPr lang="en-US" sz="1600" b="0" dirty="0"/>
              <a:t>A consolidated list of issues is available at:</a:t>
            </a:r>
          </a:p>
          <a:p>
            <a:pPr marL="0" indent="0">
              <a:buFont typeface="Arial" panose="020B0604020202020204" pitchFamily="34" charset="0"/>
              <a:buNone/>
            </a:pPr>
            <a:r>
              <a:rPr lang="en-US" sz="1600" b="0" dirty="0"/>
              <a:t>https://unstats.un.org/unsd/statcom/52nd-session/documents/BG-3k-TSG-ISIC-report-to-EGISC-E.pdf</a:t>
            </a:r>
          </a:p>
          <a:p>
            <a:pPr marL="0" indent="0">
              <a:buFont typeface="Arial" panose="020B0604020202020204" pitchFamily="34" charset="0"/>
              <a:buNone/>
            </a:pPr>
            <a:endParaRPr lang="en-US" sz="1600" b="0" dirty="0"/>
          </a:p>
          <a:p>
            <a:endParaRPr lang="en-US" sz="1600" b="0" dirty="0"/>
          </a:p>
        </p:txBody>
      </p:sp>
    </p:spTree>
    <p:extLst>
      <p:ext uri="{BB962C8B-B14F-4D97-AF65-F5344CB8AC3E}">
        <p14:creationId xmlns:p14="http://schemas.microsoft.com/office/powerpoint/2010/main" val="220373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dirty="0"/>
          </a:p>
        </p:txBody>
      </p:sp>
    </p:spTree>
    <p:extLst>
      <p:ext uri="{BB962C8B-B14F-4D97-AF65-F5344CB8AC3E}">
        <p14:creationId xmlns:p14="http://schemas.microsoft.com/office/powerpoint/2010/main" val="1825241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zh-CN" altLang="en-US" sz="1600" dirty="0"/>
              <a:t>中国国家统计局令第</a:t>
            </a:r>
            <a:r>
              <a:rPr lang="en-US" altLang="zh-CN" sz="1600" dirty="0"/>
              <a:t>13</a:t>
            </a:r>
            <a:r>
              <a:rPr lang="zh-CN" altLang="en-US" sz="1600" dirty="0"/>
              <a:t>号</a:t>
            </a:r>
            <a:r>
              <a:rPr lang="en-US" altLang="zh-CN" sz="1600" dirty="0"/>
              <a:t>《</a:t>
            </a:r>
            <a:r>
              <a:rPr lang="zh-CN" altLang="en-US" sz="1600" dirty="0"/>
              <a:t>统计用产品分类目录</a:t>
            </a:r>
            <a:r>
              <a:rPr lang="en-US" altLang="zh-CN" sz="1600" dirty="0"/>
              <a:t>》2010, http://www.stats.gov.cn/tjsj/tjbz/tjypflml/</a:t>
            </a:r>
            <a:endParaRPr lang="en-US" sz="1600" b="0" dirty="0"/>
          </a:p>
        </p:txBody>
      </p:sp>
    </p:spTree>
    <p:extLst>
      <p:ext uri="{BB962C8B-B14F-4D97-AF65-F5344CB8AC3E}">
        <p14:creationId xmlns:p14="http://schemas.microsoft.com/office/powerpoint/2010/main" val="16681034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6C29B6B2-B8A6-4A82-800C-730696347F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50465" y="192965"/>
            <a:ext cx="2719724" cy="493002"/>
          </a:xfrm>
          <a:prstGeom prst="rect">
            <a:avLst/>
          </a:prstGeom>
        </p:spPr>
      </p:pic>
    </p:spTree>
    <p:extLst>
      <p:ext uri="{BB962C8B-B14F-4D97-AF65-F5344CB8AC3E}">
        <p14:creationId xmlns:p14="http://schemas.microsoft.com/office/powerpoint/2010/main" val="23387413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064193B-3F30-4FDF-AC03-1C8C8A9ED20D}"/>
              </a:ext>
            </a:extLst>
          </p:cNvPr>
          <p:cNvGrpSpPr/>
          <p:nvPr userDrawn="1"/>
        </p:nvGrpSpPr>
        <p:grpSpPr>
          <a:xfrm>
            <a:off x="-75" y="0"/>
            <a:ext cx="12192076" cy="6859248"/>
            <a:chOff x="-9312" y="-5242"/>
            <a:chExt cx="12201312" cy="6868484"/>
          </a:xfrm>
        </p:grpSpPr>
        <p:pic>
          <p:nvPicPr>
            <p:cNvPr id="8" name="Picture 7">
              <a:extLst>
                <a:ext uri="{FF2B5EF4-FFF2-40B4-BE49-F238E27FC236}">
                  <a16:creationId xmlns:a16="http://schemas.microsoft.com/office/drawing/2014/main" id="{0898480F-08B5-4E32-8664-FA5ACC354D6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9" name="TextBox 8">
              <a:extLst>
                <a:ext uri="{FF2B5EF4-FFF2-40B4-BE49-F238E27FC236}">
                  <a16:creationId xmlns:a16="http://schemas.microsoft.com/office/drawing/2014/main" id="{3D078B8C-2377-4BBE-9655-396DD6E3A978}"/>
                </a:ext>
              </a:extLst>
            </p:cNvPr>
            <p:cNvSpPr txBox="1"/>
            <p:nvPr/>
          </p:nvSpPr>
          <p:spPr>
            <a:xfrm>
              <a:off x="1536699" y="6337300"/>
              <a:ext cx="5343072" cy="265814"/>
            </a:xfrm>
            <a:prstGeom prst="rect">
              <a:avLst/>
            </a:prstGeom>
            <a:solidFill>
              <a:schemeClr val="bg1"/>
            </a:solidFill>
          </p:spPr>
          <p:txBody>
            <a:bodyPr wrap="square" rtlCol="0">
              <a:spAutoFit/>
            </a:bodyPr>
            <a:lstStyle/>
            <a:p>
              <a:pPr>
                <a:spcAft>
                  <a:spcPts val="1350"/>
                </a:spcAft>
              </a:pPr>
              <a:r>
                <a:rPr lang="en-US" sz="1125" b="1" spc="-38" dirty="0">
                  <a:latin typeface="Roboto" panose="02000000000000000000" pitchFamily="2" charset="0"/>
                  <a:ea typeface="Roboto" panose="02000000000000000000" pitchFamily="2" charset="0"/>
                </a:rPr>
                <a:t>Statistics Division</a:t>
              </a:r>
            </a:p>
          </p:txBody>
        </p:sp>
      </p:grpSp>
      <p:sp>
        <p:nvSpPr>
          <p:cNvPr id="11" name="TextBox 10">
            <a:extLst>
              <a:ext uri="{FF2B5EF4-FFF2-40B4-BE49-F238E27FC236}">
                <a16:creationId xmlns:a16="http://schemas.microsoft.com/office/drawing/2014/main" id="{1F10AA25-A5E0-44DA-A530-22C594934173}"/>
              </a:ext>
            </a:extLst>
          </p:cNvPr>
          <p:cNvSpPr txBox="1"/>
          <p:nvPr userDrawn="1"/>
        </p:nvSpPr>
        <p:spPr>
          <a:xfrm>
            <a:off x="9347918" y="6334013"/>
            <a:ext cx="2289115" cy="276999"/>
          </a:xfrm>
          <a:prstGeom prst="rect">
            <a:avLst/>
          </a:prstGeom>
          <a:solidFill>
            <a:schemeClr val="bg1"/>
          </a:solidFill>
        </p:spPr>
        <p:txBody>
          <a:bodyPr wrap="square" rtlCol="0">
            <a:spAutoFit/>
          </a:bodyPr>
          <a:lstStyle/>
          <a:p>
            <a:pPr algn="r">
              <a:spcAft>
                <a:spcPts val="1350"/>
              </a:spcAft>
            </a:pPr>
            <a:fld id="{B87189C6-61C7-4D23-9A40-B5051EB6F912}" type="slidenum">
              <a:rPr lang="en-US" sz="1200" b="1" spc="-38" smtClean="0">
                <a:latin typeface="Roboto" panose="02000000000000000000" pitchFamily="2" charset="0"/>
                <a:ea typeface="Roboto" panose="02000000000000000000" pitchFamily="2" charset="0"/>
              </a:rPr>
              <a:pPr algn="r">
                <a:spcAft>
                  <a:spcPts val="1350"/>
                </a:spcAft>
              </a:pPr>
              <a:t>‹#›</a:t>
            </a:fld>
            <a:r>
              <a:rPr lang="en-US" sz="1200" b="1" spc="-38" dirty="0">
                <a:latin typeface="Roboto" panose="02000000000000000000" pitchFamily="2" charset="0"/>
                <a:ea typeface="Roboto" panose="02000000000000000000" pitchFamily="2" charset="0"/>
              </a:rPr>
              <a:t> / 14</a:t>
            </a:r>
          </a:p>
        </p:txBody>
      </p:sp>
    </p:spTree>
    <p:extLst>
      <p:ext uri="{BB962C8B-B14F-4D97-AF65-F5344CB8AC3E}">
        <p14:creationId xmlns:p14="http://schemas.microsoft.com/office/powerpoint/2010/main" val="89265580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685800" rtl="0" eaLnBrk="1" latinLnBrk="0" hangingPunct="1">
        <a:lnSpc>
          <a:spcPct val="90000"/>
        </a:lnSpc>
        <a:spcBef>
          <a:spcPct val="0"/>
        </a:spcBef>
        <a:buNone/>
        <a:defRPr sz="3300" kern="1200">
          <a:solidFill>
            <a:schemeClr val="tx1"/>
          </a:solidFill>
          <a:latin typeface="Montserrat" panose="0000050000000000000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Roboto" panose="0200000000000000000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50" kern="1200">
          <a:solidFill>
            <a:schemeClr val="tx1"/>
          </a:solidFill>
          <a:latin typeface="Roboto" panose="0200000000000000000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unstats.un.org/unsd/classifications/unsdclassification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unstats.un.org/unsd/classifications/Econ/Structure" TargetMode="External"/><Relationship Id="rId4" Type="http://schemas.openxmlformats.org/officeDocument/2006/relationships/hyperlink" Target="https://unstats.un.org/unsd/classifications/Ec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nstats.un.org/unsd/statcom/52nd-session/documen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chl@un.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unstats.un.org/unsd/classifications/Famil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32BBB66-133F-4EE5-BD64-B8D709746C5D}"/>
              </a:ext>
            </a:extLst>
          </p:cNvPr>
          <p:cNvSpPr>
            <a:spLocks noGrp="1"/>
          </p:cNvSpPr>
          <p:nvPr>
            <p:ph type="body" sz="quarter" idx="4294967295"/>
          </p:nvPr>
        </p:nvSpPr>
        <p:spPr>
          <a:xfrm>
            <a:off x="1615440" y="4158641"/>
            <a:ext cx="8718533" cy="1902189"/>
          </a:xfrm>
          <a:prstGeom prst="rect">
            <a:avLst/>
          </a:prstGeom>
        </p:spPr>
        <p:txBody>
          <a:bodyPr>
            <a:noAutofit/>
          </a:bodyPr>
          <a:lstStyle/>
          <a:p>
            <a:pPr marL="0" indent="0" algn="ctr">
              <a:buNone/>
            </a:pPr>
            <a:r>
              <a:rPr lang="en-US" sz="2000" dirty="0"/>
              <a:t>Zhiyuan Qian, United Nations Statistics Division</a:t>
            </a:r>
          </a:p>
          <a:p>
            <a:pPr marL="0" indent="0" algn="ctr">
              <a:buNone/>
            </a:pPr>
            <a:r>
              <a:rPr lang="en-US" sz="2000" dirty="0"/>
              <a:t>International Workshop on the Integrated Use of International Trade Statistics and Economic Statistics</a:t>
            </a:r>
          </a:p>
          <a:p>
            <a:pPr marL="0" indent="0" algn="ctr">
              <a:buNone/>
            </a:pPr>
            <a:r>
              <a:rPr lang="en-US" sz="2000" dirty="0"/>
              <a:t>Beijing, China, 23 - 25 </a:t>
            </a:r>
            <a:r>
              <a:rPr lang="en-US" altLang="zh-CN" sz="2000" dirty="0"/>
              <a:t>November</a:t>
            </a:r>
            <a:r>
              <a:rPr lang="en-US" sz="2000" dirty="0"/>
              <a:t> 2021</a:t>
            </a:r>
          </a:p>
        </p:txBody>
      </p:sp>
      <p:sp>
        <p:nvSpPr>
          <p:cNvPr id="4" name="Text Placeholder 3">
            <a:extLst>
              <a:ext uri="{FF2B5EF4-FFF2-40B4-BE49-F238E27FC236}">
                <a16:creationId xmlns:a16="http://schemas.microsoft.com/office/drawing/2014/main" id="{4951B1B9-633F-407C-9C8C-C50B588F8BB6}"/>
              </a:ext>
            </a:extLst>
          </p:cNvPr>
          <p:cNvSpPr>
            <a:spLocks noGrp="1"/>
          </p:cNvSpPr>
          <p:nvPr>
            <p:ph type="body" sz="quarter" idx="4294967295"/>
          </p:nvPr>
        </p:nvSpPr>
        <p:spPr>
          <a:xfrm>
            <a:off x="1190888" y="937846"/>
            <a:ext cx="9385672" cy="2133599"/>
          </a:xfrm>
          <a:prstGeom prst="rect">
            <a:avLst/>
          </a:prstGeom>
        </p:spPr>
        <p:txBody>
          <a:bodyPr/>
          <a:lstStyle/>
          <a:p>
            <a:pPr marL="0" indent="0" algn="ctr">
              <a:buNone/>
            </a:pPr>
            <a:r>
              <a:rPr lang="en-US" sz="2400" b="1" dirty="0"/>
              <a:t>Revision of Classifications</a:t>
            </a:r>
          </a:p>
          <a:p>
            <a:pPr marL="0" indent="0" algn="ctr">
              <a:buNone/>
            </a:pPr>
            <a:endParaRPr lang="en-US" sz="1000" b="1" dirty="0"/>
          </a:p>
          <a:p>
            <a:pPr marL="0" indent="0" algn="ctr">
              <a:buNone/>
            </a:pPr>
            <a:r>
              <a:rPr lang="en-US" sz="2000" dirty="0"/>
              <a:t>International Standard Industrial Classification of All Economic Activities (ISIC)</a:t>
            </a:r>
          </a:p>
          <a:p>
            <a:pPr marL="0" indent="0" algn="ctr">
              <a:buNone/>
            </a:pPr>
            <a:r>
              <a:rPr lang="en-US" sz="2000" dirty="0"/>
              <a:t> and</a:t>
            </a:r>
          </a:p>
          <a:p>
            <a:pPr marL="0" indent="0" algn="ctr">
              <a:buNone/>
            </a:pPr>
            <a:r>
              <a:rPr lang="en-US" sz="2000" dirty="0"/>
              <a:t> Central Product Classification (CPC)</a:t>
            </a:r>
            <a:endParaRPr lang="en-US" sz="2400" dirty="0"/>
          </a:p>
        </p:txBody>
      </p:sp>
    </p:spTree>
    <p:extLst>
      <p:ext uri="{BB962C8B-B14F-4D97-AF65-F5344CB8AC3E}">
        <p14:creationId xmlns:p14="http://schemas.microsoft.com/office/powerpoint/2010/main" val="194106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1805354"/>
            <a:ext cx="10221141" cy="4142691"/>
          </a:xfrm>
          <a:prstGeom prst="rect">
            <a:avLst/>
          </a:prstGeom>
        </p:spPr>
        <p:txBody>
          <a:bodyPr/>
          <a:lstStyle/>
          <a:p>
            <a:pPr marL="0" indent="0">
              <a:buNone/>
            </a:pPr>
            <a:r>
              <a:rPr lang="en-US" sz="2000" dirty="0"/>
              <a:t>The TT-CPC has been meeting regularly since August 2021.</a:t>
            </a:r>
          </a:p>
          <a:p>
            <a:endParaRPr lang="en-US" sz="2000" dirty="0"/>
          </a:p>
          <a:p>
            <a:pPr marL="0" indent="0">
              <a:buNone/>
            </a:pPr>
            <a:r>
              <a:rPr lang="en-US" sz="2000" dirty="0"/>
              <a:t>A list of issues in CPC is being prepared, including:</a:t>
            </a:r>
          </a:p>
          <a:p>
            <a:pPr marL="0" indent="0">
              <a:buNone/>
            </a:pPr>
            <a:endParaRPr lang="en-US" sz="2000" dirty="0"/>
          </a:p>
          <a:p>
            <a:pPr lvl="1"/>
            <a:r>
              <a:rPr lang="en-US" sz="1850" dirty="0"/>
              <a:t>New products (goods and services) such as social media, digital products, forestry, pesticides and fertilizers, etc.</a:t>
            </a:r>
          </a:p>
          <a:p>
            <a:pPr marL="342900" lvl="1" indent="0">
              <a:buNone/>
            </a:pPr>
            <a:endParaRPr lang="en-US" sz="1850" dirty="0"/>
          </a:p>
          <a:p>
            <a:pPr lvl="1"/>
            <a:r>
              <a:rPr lang="en-US" sz="1850" dirty="0"/>
              <a:t>Alignment of CPC with ISIC, HS, and other classifications.</a:t>
            </a:r>
          </a:p>
          <a:p>
            <a:pPr lvl="1"/>
            <a:endParaRPr lang="en-US" sz="1850" dirty="0"/>
          </a:p>
          <a:p>
            <a:pPr lvl="1"/>
            <a:r>
              <a:rPr lang="en-US" sz="1850" dirty="0"/>
              <a:t>Protection of environment, treatment of waste, etc.</a:t>
            </a:r>
          </a:p>
          <a:p>
            <a:pPr lvl="1"/>
            <a:endParaRPr lang="en-US" sz="1850" dirty="0"/>
          </a:p>
          <a:p>
            <a:pPr lvl="1"/>
            <a:r>
              <a:rPr lang="en-US" sz="1850" dirty="0"/>
              <a:t>…</a:t>
            </a:r>
          </a:p>
          <a:p>
            <a:pPr lvl="1"/>
            <a:endParaRPr lang="en-US" sz="1850" dirty="0"/>
          </a:p>
          <a:p>
            <a:pPr marL="0" indent="0">
              <a:buNone/>
            </a:pPr>
            <a:endParaRPr lang="en-US" sz="2000" dirty="0"/>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733879" y="1150132"/>
            <a:ext cx="10221141" cy="852079"/>
          </a:xfrm>
          <a:prstGeom prst="rect">
            <a:avLst/>
          </a:prstGeom>
        </p:spPr>
        <p:txBody>
          <a:bodyPr>
            <a:normAutofit/>
          </a:bodyPr>
          <a:lstStyle/>
          <a:p>
            <a:pPr marL="0" indent="0">
              <a:buNone/>
            </a:pPr>
            <a:r>
              <a:rPr lang="en-US" sz="2400" dirty="0"/>
              <a:t>Roadmap for the revision of CPC</a:t>
            </a:r>
          </a:p>
        </p:txBody>
      </p:sp>
    </p:spTree>
    <p:extLst>
      <p:ext uri="{BB962C8B-B14F-4D97-AF65-F5344CB8AC3E}">
        <p14:creationId xmlns:p14="http://schemas.microsoft.com/office/powerpoint/2010/main" val="1245519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143168" y="2002211"/>
            <a:ext cx="10221141" cy="3626876"/>
          </a:xfrm>
          <a:prstGeom prst="rect">
            <a:avLst/>
          </a:prstGeom>
        </p:spPr>
        <p:txBody>
          <a:bodyPr/>
          <a:lstStyle/>
          <a:p>
            <a:pPr marL="339725" indent="-339725">
              <a:lnSpc>
                <a:spcPts val="2800"/>
              </a:lnSpc>
              <a:spcBef>
                <a:spcPts val="600"/>
              </a:spcBef>
              <a:spcAft>
                <a:spcPts val="600"/>
              </a:spcAft>
            </a:pPr>
            <a:r>
              <a:rPr lang="en-US" sz="2000" dirty="0"/>
              <a:t>November 2021 – conduct a global consultation to collect issues with the classification and review results of that consultation.</a:t>
            </a:r>
          </a:p>
          <a:p>
            <a:pPr marL="339725" indent="-339725">
              <a:lnSpc>
                <a:spcPts val="2800"/>
              </a:lnSpc>
              <a:spcBef>
                <a:spcPts val="600"/>
              </a:spcBef>
              <a:spcAft>
                <a:spcPts val="600"/>
              </a:spcAft>
            </a:pPr>
            <a:r>
              <a:rPr lang="en-US" sz="2000" dirty="0"/>
              <a:t>December 2021 – Develop a complete draft structure of the revised CPC.</a:t>
            </a:r>
          </a:p>
          <a:p>
            <a:pPr marL="339725" indent="-339725">
              <a:lnSpc>
                <a:spcPts val="2800"/>
              </a:lnSpc>
              <a:spcBef>
                <a:spcPts val="600"/>
              </a:spcBef>
              <a:spcAft>
                <a:spcPts val="600"/>
              </a:spcAft>
            </a:pPr>
            <a:r>
              <a:rPr lang="en-US" sz="2000" dirty="0"/>
              <a:t>January 2022 – Revise and finalize explanatory notes and correspondences, circulate the finalized classification for global consultation and submit for approval process of the revised Central Product Classification.</a:t>
            </a:r>
          </a:p>
          <a:p>
            <a:pPr marL="339725" indent="-339725">
              <a:lnSpc>
                <a:spcPts val="2800"/>
              </a:lnSpc>
              <a:spcBef>
                <a:spcPts val="600"/>
              </a:spcBef>
              <a:spcAft>
                <a:spcPts val="600"/>
              </a:spcAft>
            </a:pPr>
            <a:r>
              <a:rPr lang="en-US" sz="2000" dirty="0"/>
              <a:t>Mar 2023 – adoption of the revised CPC by the UNSC.</a:t>
            </a:r>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1143169" y="1090246"/>
            <a:ext cx="7391232" cy="621323"/>
          </a:xfrm>
          <a:prstGeom prst="rect">
            <a:avLst/>
          </a:prstGeom>
        </p:spPr>
        <p:txBody>
          <a:bodyPr>
            <a:normAutofit/>
          </a:bodyPr>
          <a:lstStyle/>
          <a:p>
            <a:pPr marL="0" indent="0">
              <a:buNone/>
            </a:pPr>
            <a:r>
              <a:rPr lang="en-US" sz="2400" dirty="0"/>
              <a:t>Timeline for the revision of CPC</a:t>
            </a:r>
          </a:p>
        </p:txBody>
      </p:sp>
    </p:spTree>
    <p:extLst>
      <p:ext uri="{BB962C8B-B14F-4D97-AF65-F5344CB8AC3E}">
        <p14:creationId xmlns:p14="http://schemas.microsoft.com/office/powerpoint/2010/main" val="4135380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1570892"/>
            <a:ext cx="10221141" cy="4377153"/>
          </a:xfrm>
          <a:prstGeom prst="rect">
            <a:avLst/>
          </a:prstGeom>
        </p:spPr>
        <p:txBody>
          <a:bodyPr/>
          <a:lstStyle/>
          <a:p>
            <a:r>
              <a:rPr lang="en-US" sz="2400" dirty="0"/>
              <a:t>Classifications in the UNSD Publications Catalogue at:</a:t>
            </a:r>
          </a:p>
          <a:p>
            <a:pPr marL="342900" lvl="1" indent="0">
              <a:buNone/>
            </a:pPr>
            <a:r>
              <a:rPr lang="en-US" sz="2400" dirty="0">
                <a:hlinkClick r:id="rId3"/>
              </a:rPr>
              <a:t>https://unstats.un.org/unsd/classifications/unsdclassifications</a:t>
            </a:r>
            <a:endParaRPr lang="en-US" sz="2400" dirty="0"/>
          </a:p>
          <a:p>
            <a:endParaRPr lang="en-US" sz="2400" dirty="0"/>
          </a:p>
          <a:p>
            <a:r>
              <a:rPr lang="en-US" sz="2400" dirty="0"/>
              <a:t>Structures and correspondence tables as downloadable resources:</a:t>
            </a:r>
          </a:p>
          <a:p>
            <a:pPr marL="342900" lvl="1" indent="0">
              <a:buNone/>
            </a:pPr>
            <a:r>
              <a:rPr lang="en-US" sz="2400" dirty="0">
                <a:hlinkClick r:id="rId4"/>
              </a:rPr>
              <a:t>https://unstats.un.org/unsd/classifications/Econ</a:t>
            </a:r>
            <a:endParaRPr lang="en-US" sz="2400" dirty="0"/>
          </a:p>
          <a:p>
            <a:pPr marL="342900" lvl="1" indent="0">
              <a:buNone/>
            </a:pPr>
            <a:r>
              <a:rPr lang="en-US" sz="2400" dirty="0"/>
              <a:t>Where you can find classifications related to economic statistics, in all historical and current versions, and in multiple formats and languages</a:t>
            </a:r>
          </a:p>
          <a:p>
            <a:pPr marL="342900" lvl="1" indent="0">
              <a:buNone/>
            </a:pPr>
            <a:endParaRPr lang="en-US" sz="2400" dirty="0"/>
          </a:p>
          <a:p>
            <a:r>
              <a:rPr lang="en-US" sz="2400" dirty="0"/>
              <a:t>Structures of ISIC and CPC in interactive web form:</a:t>
            </a:r>
          </a:p>
          <a:p>
            <a:pPr marL="342900" lvl="1" indent="0">
              <a:buNone/>
            </a:pPr>
            <a:r>
              <a:rPr lang="en-US" sz="2400" dirty="0">
                <a:hlinkClick r:id="rId5"/>
              </a:rPr>
              <a:t>https://unstats.un.org/unsd/classifications/Econ/Structure</a:t>
            </a:r>
            <a:endParaRPr lang="en-US" sz="2400" dirty="0"/>
          </a:p>
          <a:p>
            <a:endParaRPr lang="en-US" sz="2400" dirty="0"/>
          </a:p>
          <a:p>
            <a:endParaRPr lang="en-US" sz="2400" dirty="0"/>
          </a:p>
          <a:p>
            <a:endParaRPr lang="en-US" sz="2400" dirty="0"/>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3863943" y="483915"/>
            <a:ext cx="7061966" cy="852079"/>
          </a:xfrm>
          <a:prstGeom prst="rect">
            <a:avLst/>
          </a:prstGeom>
        </p:spPr>
        <p:txBody>
          <a:bodyPr>
            <a:normAutofit/>
          </a:bodyPr>
          <a:lstStyle/>
          <a:p>
            <a:pPr marL="0" indent="0">
              <a:buNone/>
            </a:pPr>
            <a:r>
              <a:rPr lang="en-US" sz="2800" dirty="0"/>
              <a:t>Available resources for ISIC and CPC</a:t>
            </a:r>
          </a:p>
        </p:txBody>
      </p:sp>
    </p:spTree>
    <p:extLst>
      <p:ext uri="{BB962C8B-B14F-4D97-AF65-F5344CB8AC3E}">
        <p14:creationId xmlns:p14="http://schemas.microsoft.com/office/powerpoint/2010/main" val="93750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879231" y="1910862"/>
            <a:ext cx="10543693" cy="4037183"/>
          </a:xfrm>
          <a:prstGeom prst="rect">
            <a:avLst/>
          </a:prstGeom>
        </p:spPr>
        <p:txBody>
          <a:bodyPr/>
          <a:lstStyle/>
          <a:p>
            <a:r>
              <a:rPr lang="en-US" sz="2400" dirty="0"/>
              <a:t>Latest reports to the Statistical Commission are available at</a:t>
            </a:r>
          </a:p>
          <a:p>
            <a:pPr marL="342900" lvl="1" indent="0">
              <a:buNone/>
            </a:pPr>
            <a:r>
              <a:rPr lang="en-US" sz="2400" dirty="0">
                <a:hlinkClick r:id="rId3"/>
              </a:rPr>
              <a:t>https://unstats.un.org/unsd/statcom/52nd-session/documents/</a:t>
            </a:r>
            <a:endParaRPr lang="en-US" sz="2000" dirty="0"/>
          </a:p>
          <a:p>
            <a:pPr marL="339725" indent="-280988">
              <a:buNone/>
            </a:pPr>
            <a:r>
              <a:rPr lang="en-US" sz="2400" dirty="0"/>
              <a:t>    Where you can find the Mandate and Governance of UNCEISC, and the TORs of TT-ISIC and TT-CPC.</a:t>
            </a:r>
          </a:p>
          <a:p>
            <a:pPr marL="0" indent="0">
              <a:buNone/>
            </a:pPr>
            <a:endParaRPr lang="en-US" sz="1400" dirty="0"/>
          </a:p>
          <a:p>
            <a:r>
              <a:rPr lang="en-US" sz="2400" dirty="0"/>
              <a:t>Outputs and work progress reports of TT-ISIC and TT-CPC will be released in due course.</a:t>
            </a:r>
          </a:p>
          <a:p>
            <a:endParaRPr lang="en-US" sz="2400" dirty="0"/>
          </a:p>
          <a:p>
            <a:r>
              <a:rPr lang="en-US" sz="2400" dirty="0"/>
              <a:t>Inquiries can be sent to UNSD classifications hotline </a:t>
            </a:r>
            <a:r>
              <a:rPr lang="en-US" sz="2400" dirty="0">
                <a:hlinkClick r:id="rId4"/>
              </a:rPr>
              <a:t>chl@un.org</a:t>
            </a:r>
            <a:r>
              <a:rPr lang="en-US" sz="2400" dirty="0"/>
              <a:t> </a:t>
            </a:r>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3475636" y="584123"/>
            <a:ext cx="7061966" cy="852079"/>
          </a:xfrm>
          <a:prstGeom prst="rect">
            <a:avLst/>
          </a:prstGeom>
        </p:spPr>
        <p:txBody>
          <a:bodyPr>
            <a:normAutofit/>
          </a:bodyPr>
          <a:lstStyle/>
          <a:p>
            <a:pPr marL="0" indent="0">
              <a:buNone/>
            </a:pPr>
            <a:r>
              <a:rPr lang="en-US" sz="2800" dirty="0"/>
              <a:t>Available resources on classifications</a:t>
            </a:r>
          </a:p>
        </p:txBody>
      </p:sp>
    </p:spTree>
    <p:extLst>
      <p:ext uri="{BB962C8B-B14F-4D97-AF65-F5344CB8AC3E}">
        <p14:creationId xmlns:p14="http://schemas.microsoft.com/office/powerpoint/2010/main" val="2104157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99273-BE45-48C8-B7F5-BA9FA1C8012C}"/>
              </a:ext>
            </a:extLst>
          </p:cNvPr>
          <p:cNvSpPr>
            <a:spLocks noGrp="1"/>
          </p:cNvSpPr>
          <p:nvPr>
            <p:ph type="body" sz="quarter" idx="4294967295"/>
          </p:nvPr>
        </p:nvSpPr>
        <p:spPr>
          <a:xfrm>
            <a:off x="2894938" y="2114005"/>
            <a:ext cx="6524043" cy="2629990"/>
          </a:xfrm>
          <a:prstGeom prst="rect">
            <a:avLst/>
          </a:prstGeom>
        </p:spPr>
        <p:txBody>
          <a:bodyPr/>
          <a:lstStyle/>
          <a:p>
            <a:pPr marL="0" indent="0">
              <a:buNone/>
            </a:pPr>
            <a:endParaRPr lang="en-US" dirty="0"/>
          </a:p>
          <a:p>
            <a:pPr marL="0" indent="0">
              <a:buNone/>
            </a:pPr>
            <a:endParaRPr lang="en-US" dirty="0"/>
          </a:p>
          <a:p>
            <a:pPr marL="0" indent="0" algn="ctr">
              <a:buNone/>
            </a:pPr>
            <a:r>
              <a:rPr lang="en-US" sz="3200" dirty="0"/>
              <a:t>Thank you!</a:t>
            </a:r>
          </a:p>
          <a:p>
            <a:pPr marL="0" indent="0" algn="ctr">
              <a:buNone/>
            </a:pPr>
            <a:endParaRPr lang="en-US" sz="3200" dirty="0"/>
          </a:p>
          <a:p>
            <a:pPr marL="0" indent="0" algn="ctr">
              <a:buNone/>
            </a:pPr>
            <a:r>
              <a:rPr lang="zh-CN" altLang="en-US" sz="3200" dirty="0"/>
              <a:t>谢谢！</a:t>
            </a:r>
            <a:endParaRPr lang="en-US" sz="3200" dirty="0"/>
          </a:p>
          <a:p>
            <a:pPr marL="0" indent="0">
              <a:buNone/>
            </a:pPr>
            <a:endParaRPr lang="en-US" dirty="0"/>
          </a:p>
        </p:txBody>
      </p:sp>
    </p:spTree>
    <p:extLst>
      <p:ext uri="{BB962C8B-B14F-4D97-AF65-F5344CB8AC3E}">
        <p14:creationId xmlns:p14="http://schemas.microsoft.com/office/powerpoint/2010/main" val="252951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2076994"/>
            <a:ext cx="10221141" cy="3871051"/>
          </a:xfrm>
          <a:prstGeom prst="rect">
            <a:avLst/>
          </a:prstGeom>
        </p:spPr>
        <p:txBody>
          <a:bodyPr/>
          <a:lstStyle/>
          <a:p>
            <a:r>
              <a:rPr lang="en-US" sz="2400" dirty="0"/>
              <a:t>United Nations Committee of Experts on International Statistical Classifications (UNCEISC)</a:t>
            </a:r>
          </a:p>
          <a:p>
            <a:endParaRPr lang="en-US" sz="2400" dirty="0"/>
          </a:p>
          <a:p>
            <a:r>
              <a:rPr lang="en-US" sz="2400" dirty="0"/>
              <a:t>International Family of Classifications</a:t>
            </a:r>
          </a:p>
          <a:p>
            <a:endParaRPr lang="en-US" sz="2400" dirty="0"/>
          </a:p>
          <a:p>
            <a:r>
              <a:rPr lang="en-US" sz="2400" dirty="0"/>
              <a:t>International Standard Industrial Classification of All Economic Activities (ISIC) </a:t>
            </a:r>
            <a:r>
              <a:rPr lang="zh-CN" altLang="en-US" sz="2400" dirty="0"/>
              <a:t>所有经济活动的国际标准行业分类</a:t>
            </a:r>
            <a:endParaRPr lang="en-US" sz="2400" dirty="0"/>
          </a:p>
          <a:p>
            <a:endParaRPr lang="en-US" sz="2400" dirty="0"/>
          </a:p>
          <a:p>
            <a:r>
              <a:rPr lang="en-US" sz="2400" dirty="0"/>
              <a:t>Central Product Classification (CPC) </a:t>
            </a:r>
            <a:r>
              <a:rPr lang="zh-CN" altLang="en-US" sz="2400" dirty="0"/>
              <a:t>产品总分类</a:t>
            </a:r>
            <a:endParaRPr lang="en-US" sz="24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603250" y="1133474"/>
            <a:ext cx="7939859" cy="852079"/>
          </a:xfrm>
          <a:prstGeom prst="rect">
            <a:avLst/>
          </a:prstGeom>
        </p:spPr>
        <p:txBody>
          <a:bodyPr>
            <a:normAutofit/>
          </a:bodyPr>
          <a:lstStyle/>
          <a:p>
            <a:pPr marL="0" indent="0">
              <a:buNone/>
            </a:pPr>
            <a:r>
              <a:rPr lang="en-US" sz="2800" dirty="0"/>
              <a:t>Outline of presentation</a:t>
            </a:r>
          </a:p>
        </p:txBody>
      </p:sp>
    </p:spTree>
    <p:extLst>
      <p:ext uri="{BB962C8B-B14F-4D97-AF65-F5344CB8AC3E}">
        <p14:creationId xmlns:p14="http://schemas.microsoft.com/office/powerpoint/2010/main" val="414681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2076994"/>
            <a:ext cx="10221141" cy="3871051"/>
          </a:xfrm>
          <a:prstGeom prst="rect">
            <a:avLst/>
          </a:prstGeom>
        </p:spPr>
        <p:txBody>
          <a:bodyPr/>
          <a:lstStyle/>
          <a:p>
            <a:pPr marL="0" indent="0">
              <a:buNone/>
            </a:pPr>
            <a:r>
              <a:rPr lang="en-US" sz="2000" dirty="0"/>
              <a:t>UNCEISC is the central coordination body for</a:t>
            </a:r>
          </a:p>
          <a:p>
            <a:pPr lvl="1"/>
            <a:endParaRPr lang="en-US" sz="1800" dirty="0"/>
          </a:p>
          <a:p>
            <a:pPr lvl="1"/>
            <a:r>
              <a:rPr lang="en-US" sz="1800" dirty="0"/>
              <a:t>Work on international statistical classifications that are the responsibility of the Statistics Division, e.g., ISIC, CPC.</a:t>
            </a:r>
          </a:p>
          <a:p>
            <a:pPr lvl="1"/>
            <a:r>
              <a:rPr lang="en-US" sz="1800" dirty="0"/>
              <a:t>Coordination and review of other international statistical classifications that are the responsibility of other international organizations and that have been proposed for adoption by the Statistical Commission, e.g., International Classification of Non-Tariff Measures by UNCTAD.</a:t>
            </a:r>
          </a:p>
          <a:p>
            <a:pPr lvl="1"/>
            <a:endParaRPr lang="en-US" sz="1800" dirty="0"/>
          </a:p>
          <a:p>
            <a:pPr marL="0" indent="0">
              <a:buNone/>
            </a:pPr>
            <a:r>
              <a:rPr lang="en-US" sz="2000" dirty="0"/>
              <a:t>Before 2021, UNCEISC was known as the Expert Group on International Statistical Classifications</a:t>
            </a:r>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733879" y="1002846"/>
            <a:ext cx="10221141" cy="852079"/>
          </a:xfrm>
          <a:prstGeom prst="rect">
            <a:avLst/>
          </a:prstGeom>
        </p:spPr>
        <p:txBody>
          <a:bodyPr>
            <a:normAutofit/>
          </a:bodyPr>
          <a:lstStyle/>
          <a:p>
            <a:pPr marL="0" indent="0">
              <a:buNone/>
            </a:pPr>
            <a:r>
              <a:rPr lang="en-US" sz="2400" dirty="0"/>
              <a:t>United Nations Committee of Experts on International Statistical Classifications (UNCEISC)</a:t>
            </a:r>
          </a:p>
        </p:txBody>
      </p:sp>
    </p:spTree>
    <p:extLst>
      <p:ext uri="{BB962C8B-B14F-4D97-AF65-F5344CB8AC3E}">
        <p14:creationId xmlns:p14="http://schemas.microsoft.com/office/powerpoint/2010/main" val="134771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4157017" y="363146"/>
            <a:ext cx="6346859" cy="668486"/>
          </a:xfrm>
          <a:prstGeom prst="rect">
            <a:avLst/>
          </a:prstGeom>
        </p:spPr>
        <p:txBody>
          <a:bodyPr>
            <a:normAutofit/>
          </a:bodyPr>
          <a:lstStyle/>
          <a:p>
            <a:pPr marL="0" indent="0">
              <a:buNone/>
            </a:pPr>
            <a:r>
              <a:rPr lang="en-US" sz="2800" dirty="0"/>
              <a:t>UNCEISC — Governance Structure </a:t>
            </a:r>
          </a:p>
        </p:txBody>
      </p:sp>
      <p:pic>
        <p:nvPicPr>
          <p:cNvPr id="5" name="Picture 4" descr="Diagram&#10;&#10;Description automatically generated">
            <a:extLst>
              <a:ext uri="{FF2B5EF4-FFF2-40B4-BE49-F238E27FC236}">
                <a16:creationId xmlns:a16="http://schemas.microsoft.com/office/drawing/2014/main" id="{EA39A2AF-53DA-404D-B590-BCA723DE02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4326" y="1191778"/>
            <a:ext cx="7283348" cy="4951113"/>
          </a:xfrm>
          <a:prstGeom prst="rect">
            <a:avLst/>
          </a:prstGeom>
        </p:spPr>
      </p:pic>
    </p:spTree>
    <p:extLst>
      <p:ext uri="{BB962C8B-B14F-4D97-AF65-F5344CB8AC3E}">
        <p14:creationId xmlns:p14="http://schemas.microsoft.com/office/powerpoint/2010/main" val="343437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2076994"/>
            <a:ext cx="10221141" cy="3871051"/>
          </a:xfrm>
          <a:prstGeom prst="rect">
            <a:avLst/>
          </a:prstGeom>
        </p:spPr>
        <p:txBody>
          <a:bodyPr/>
          <a:lstStyle/>
          <a:p>
            <a:pPr marL="0" indent="0">
              <a:buNone/>
            </a:pPr>
            <a:r>
              <a:rPr lang="en-US" sz="2000" dirty="0"/>
              <a:t>Is comprised of those classifications that</a:t>
            </a:r>
          </a:p>
          <a:p>
            <a:pPr lvl="1"/>
            <a:r>
              <a:rPr lang="en-US" sz="1850" dirty="0"/>
              <a:t>play a role as standard classifications in individual or multiple statistical domains, and</a:t>
            </a:r>
          </a:p>
          <a:p>
            <a:pPr lvl="1"/>
            <a:r>
              <a:rPr lang="en-US" sz="1850" dirty="0"/>
              <a:t>have been reviewed and approved as guidelines by the Statistical Commission or another competent intergovernmental body</a:t>
            </a:r>
          </a:p>
          <a:p>
            <a:pPr marL="0" indent="0">
              <a:buNone/>
            </a:pPr>
            <a:endParaRPr lang="en-US" sz="2000" dirty="0"/>
          </a:p>
          <a:p>
            <a:pPr marL="0" indent="0">
              <a:buNone/>
            </a:pPr>
            <a:r>
              <a:rPr lang="en-US" sz="2000" dirty="0"/>
              <a:t>The classifications cover domains such as economics, demographics, </a:t>
            </a:r>
            <a:r>
              <a:rPr lang="en-US" sz="2000" dirty="0" err="1"/>
              <a:t>labour</a:t>
            </a:r>
            <a:r>
              <a:rPr lang="en-US" sz="2000" dirty="0"/>
              <a:t>, health, education, social welfare, geography, environment and tourism. </a:t>
            </a:r>
          </a:p>
          <a:p>
            <a:pPr marL="0" indent="0">
              <a:buNone/>
            </a:pPr>
            <a:endParaRPr lang="en-US" sz="2000" dirty="0"/>
          </a:p>
          <a:p>
            <a:pPr marL="0" indent="0">
              <a:buNone/>
            </a:pPr>
            <a:r>
              <a:rPr lang="en-US" sz="2000" dirty="0"/>
              <a:t>The International Family of Classifications is maintained on UNSD website at </a:t>
            </a:r>
            <a:r>
              <a:rPr lang="en-US" sz="2000" dirty="0">
                <a:hlinkClick r:id="rId3"/>
              </a:rPr>
              <a:t>https://unstats.un.org/unsd/classifications/Family</a:t>
            </a:r>
            <a:endParaRPr lang="en-US" sz="2000" dirty="0"/>
          </a:p>
          <a:p>
            <a:pPr marL="0" indent="0">
              <a:buNone/>
            </a:pPr>
            <a:endParaRPr lang="en-US" sz="2000" dirty="0"/>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733879" y="1150132"/>
            <a:ext cx="10221141" cy="852079"/>
          </a:xfrm>
          <a:prstGeom prst="rect">
            <a:avLst/>
          </a:prstGeom>
        </p:spPr>
        <p:txBody>
          <a:bodyPr>
            <a:normAutofit/>
          </a:bodyPr>
          <a:lstStyle/>
          <a:p>
            <a:pPr marL="0" indent="0">
              <a:buNone/>
            </a:pPr>
            <a:r>
              <a:rPr lang="en-US" sz="2400" dirty="0"/>
              <a:t>International Family of Classifications</a:t>
            </a:r>
          </a:p>
        </p:txBody>
      </p:sp>
    </p:spTree>
    <p:extLst>
      <p:ext uri="{BB962C8B-B14F-4D97-AF65-F5344CB8AC3E}">
        <p14:creationId xmlns:p14="http://schemas.microsoft.com/office/powerpoint/2010/main" val="323339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2076994"/>
            <a:ext cx="10221141" cy="3871051"/>
          </a:xfrm>
          <a:prstGeom prst="rect">
            <a:avLst/>
          </a:prstGeom>
        </p:spPr>
        <p:txBody>
          <a:bodyPr/>
          <a:lstStyle/>
          <a:p>
            <a:pPr marL="0" indent="0">
              <a:buNone/>
            </a:pPr>
            <a:r>
              <a:rPr lang="en-US" sz="2000" dirty="0"/>
              <a:t>Is the international reference classification of productive activities. Its main purpose is to provide a set of activity categories that can be utilized for the collection and reporting of statistics according to such activities.</a:t>
            </a:r>
          </a:p>
          <a:p>
            <a:pPr marL="0" indent="0">
              <a:buNone/>
            </a:pPr>
            <a:endParaRPr lang="en-US" sz="2000" dirty="0"/>
          </a:p>
          <a:p>
            <a:pPr marL="0" indent="0">
              <a:buNone/>
            </a:pPr>
            <a:r>
              <a:rPr lang="en-US" sz="2000" dirty="0"/>
              <a:t>Some countries utilized ISIC as the basis for developing their national industrial</a:t>
            </a:r>
          </a:p>
          <a:p>
            <a:pPr marL="0" indent="0">
              <a:buNone/>
            </a:pPr>
            <a:r>
              <a:rPr lang="en-US" sz="2000" dirty="0"/>
              <a:t>classifications. For example, GB/T 4754—2017</a:t>
            </a:r>
            <a:r>
              <a:rPr lang="en-US" altLang="zh-CN" sz="2000" dirty="0"/>
              <a:t>《</a:t>
            </a:r>
            <a:r>
              <a:rPr lang="zh-CN" altLang="en-US" sz="2000" dirty="0"/>
              <a:t>国民经济行业分类</a:t>
            </a:r>
            <a:r>
              <a:rPr lang="en-US" altLang="zh-CN" sz="2000" dirty="0"/>
              <a:t>》</a:t>
            </a:r>
            <a:endParaRPr lang="en-US" sz="2000" dirty="0"/>
          </a:p>
          <a:p>
            <a:pPr marL="0" indent="0">
              <a:buNone/>
            </a:pPr>
            <a:endParaRPr lang="en-US" sz="2000" dirty="0"/>
          </a:p>
          <a:p>
            <a:pPr marL="0" indent="0">
              <a:buNone/>
            </a:pPr>
            <a:r>
              <a:rPr lang="en-US" sz="2000" dirty="0"/>
              <a:t>ISIC, Rev. 4 was published in 2008.</a:t>
            </a:r>
          </a:p>
          <a:p>
            <a:pPr marL="0" indent="0">
              <a:buNone/>
            </a:pPr>
            <a:endParaRPr lang="en-US" sz="2000" dirty="0"/>
          </a:p>
          <a:p>
            <a:pPr marL="0" indent="0">
              <a:buNone/>
            </a:pPr>
            <a:r>
              <a:rPr lang="en-US" sz="2000" dirty="0"/>
              <a:t>In March 2021, the UN Statistical Commission endorsed the revision process of ISIC, Rev. 4.</a:t>
            </a:r>
          </a:p>
          <a:p>
            <a:pPr marL="0" indent="0">
              <a:buNone/>
            </a:pPr>
            <a:endParaRPr lang="en-US" sz="2000" dirty="0"/>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733879" y="1150132"/>
            <a:ext cx="10221141" cy="852079"/>
          </a:xfrm>
          <a:prstGeom prst="rect">
            <a:avLst/>
          </a:prstGeom>
        </p:spPr>
        <p:txBody>
          <a:bodyPr>
            <a:normAutofit/>
          </a:bodyPr>
          <a:lstStyle/>
          <a:p>
            <a:pPr marL="0" indent="0">
              <a:buNone/>
            </a:pPr>
            <a:r>
              <a:rPr lang="en-US" sz="2400" dirty="0"/>
              <a:t>International Standard Industrial Classification of All Economic Activities (ISIC)</a:t>
            </a:r>
          </a:p>
        </p:txBody>
      </p:sp>
    </p:spTree>
    <p:extLst>
      <p:ext uri="{BB962C8B-B14F-4D97-AF65-F5344CB8AC3E}">
        <p14:creationId xmlns:p14="http://schemas.microsoft.com/office/powerpoint/2010/main" val="393028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1805355"/>
            <a:ext cx="10221141" cy="1336430"/>
          </a:xfrm>
          <a:prstGeom prst="rect">
            <a:avLst/>
          </a:prstGeom>
        </p:spPr>
        <p:txBody>
          <a:bodyPr/>
          <a:lstStyle/>
          <a:p>
            <a:r>
              <a:rPr lang="en-US" sz="2000" dirty="0"/>
              <a:t>Difficulty in maintaining the store and non-store retail distinction.</a:t>
            </a:r>
          </a:p>
          <a:p>
            <a:r>
              <a:rPr lang="en-US" sz="2000" dirty="0"/>
              <a:t>Intermediary services are not identified.</a:t>
            </a:r>
          </a:p>
          <a:p>
            <a:r>
              <a:rPr lang="en-US" sz="2000" dirty="0"/>
              <a:t>...</a:t>
            </a:r>
          </a:p>
          <a:p>
            <a:pPr marL="0" indent="0">
              <a:buNone/>
            </a:pPr>
            <a:endParaRPr lang="en-US" sz="2000" dirty="0"/>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733879" y="1150133"/>
            <a:ext cx="10221141" cy="502822"/>
          </a:xfrm>
          <a:prstGeom prst="rect">
            <a:avLst/>
          </a:prstGeom>
        </p:spPr>
        <p:txBody>
          <a:bodyPr>
            <a:normAutofit/>
          </a:bodyPr>
          <a:lstStyle/>
          <a:p>
            <a:pPr marL="0" indent="0">
              <a:buNone/>
            </a:pPr>
            <a:r>
              <a:rPr lang="en-US" sz="2400" dirty="0"/>
              <a:t>Major issues in ISIC, Rev. 4</a:t>
            </a:r>
          </a:p>
        </p:txBody>
      </p:sp>
      <p:sp>
        <p:nvSpPr>
          <p:cNvPr id="4" name="Text Placeholder 2">
            <a:extLst>
              <a:ext uri="{FF2B5EF4-FFF2-40B4-BE49-F238E27FC236}">
                <a16:creationId xmlns:a16="http://schemas.microsoft.com/office/drawing/2014/main" id="{7F0E16CC-4A3C-4229-8FC0-B64637C8EF9C}"/>
              </a:ext>
            </a:extLst>
          </p:cNvPr>
          <p:cNvSpPr txBox="1">
            <a:spLocks/>
          </p:cNvSpPr>
          <p:nvPr/>
        </p:nvSpPr>
        <p:spPr>
          <a:xfrm>
            <a:off x="733878" y="3310077"/>
            <a:ext cx="10221141" cy="50282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Roboto" panose="0200000000000000000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50" kern="1200">
                <a:solidFill>
                  <a:schemeClr val="tx1"/>
                </a:solidFill>
                <a:latin typeface="Roboto" panose="0200000000000000000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400" dirty="0"/>
              <a:t>Roadmap for a new revision of ISIC</a:t>
            </a:r>
          </a:p>
        </p:txBody>
      </p:sp>
      <p:sp>
        <p:nvSpPr>
          <p:cNvPr id="5" name="Text Placeholder 1">
            <a:extLst>
              <a:ext uri="{FF2B5EF4-FFF2-40B4-BE49-F238E27FC236}">
                <a16:creationId xmlns:a16="http://schemas.microsoft.com/office/drawing/2014/main" id="{FE70A714-9466-4227-92A2-8B89A419F444}"/>
              </a:ext>
            </a:extLst>
          </p:cNvPr>
          <p:cNvSpPr txBox="1">
            <a:spLocks/>
          </p:cNvSpPr>
          <p:nvPr/>
        </p:nvSpPr>
        <p:spPr>
          <a:xfrm>
            <a:off x="1201783" y="3962401"/>
            <a:ext cx="10221141" cy="1922584"/>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Roboto" panose="0200000000000000000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50" kern="1200">
                <a:solidFill>
                  <a:schemeClr val="tx1"/>
                </a:solidFill>
                <a:latin typeface="Roboto" panose="0200000000000000000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panose="0200000000000000000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panose="0200000000000000000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r>
              <a:rPr lang="en-US" sz="2000" dirty="0"/>
              <a:t>The Task Team on ISIC (TT-ISIC) has been meeting regularly for the past two years to resolve the issues that were collected during the global consultation, and is working now to develop a new ISIC structure. Work progress will be reported to the Statistical Commission at its 53rd session in March 2022.</a:t>
            </a:r>
          </a:p>
          <a:p>
            <a:pPr marL="0" indent="0" fontAlgn="auto">
              <a:spcAft>
                <a:spcPts val="0"/>
              </a:spcAft>
              <a:buNone/>
            </a:pPr>
            <a:r>
              <a:rPr lang="en-US" sz="2000" dirty="0"/>
              <a:t>The revision of ISIC is always an opportunity to further align national and regional classifications with ISIC.</a:t>
            </a:r>
          </a:p>
          <a:p>
            <a:pPr marL="0" indent="0" fontAlgn="auto">
              <a:spcAft>
                <a:spcPts val="0"/>
              </a:spcAft>
              <a:buFont typeface="Arial" panose="020B0604020202020204" pitchFamily="34" charset="0"/>
              <a:buNone/>
            </a:pPr>
            <a:endParaRPr lang="en-US" sz="2000" dirty="0"/>
          </a:p>
        </p:txBody>
      </p:sp>
    </p:spTree>
    <p:extLst>
      <p:ext uri="{BB962C8B-B14F-4D97-AF65-F5344CB8AC3E}">
        <p14:creationId xmlns:p14="http://schemas.microsoft.com/office/powerpoint/2010/main" val="226531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1805354"/>
            <a:ext cx="10221141" cy="4142691"/>
          </a:xfrm>
          <a:prstGeom prst="rect">
            <a:avLst/>
          </a:prstGeom>
        </p:spPr>
        <p:txBody>
          <a:bodyPr/>
          <a:lstStyle/>
          <a:p>
            <a:pPr>
              <a:spcBef>
                <a:spcPts val="1200"/>
              </a:spcBef>
              <a:spcAft>
                <a:spcPts val="1200"/>
              </a:spcAft>
            </a:pPr>
            <a:r>
              <a:rPr lang="en-US" sz="2000" dirty="0"/>
              <a:t>A global consultation was conducted in 2019 to collect issues in ISIC. 109 countries and 6 international organizations sent responses.</a:t>
            </a:r>
          </a:p>
          <a:p>
            <a:pPr>
              <a:spcBef>
                <a:spcPts val="1200"/>
              </a:spcBef>
              <a:spcAft>
                <a:spcPts val="1200"/>
              </a:spcAft>
            </a:pPr>
            <a:r>
              <a:rPr lang="en-US" sz="2000" dirty="0"/>
              <a:t>A new structure of ISIC three-digit level will be submitted to the UNSC in March 2022.</a:t>
            </a:r>
          </a:p>
          <a:p>
            <a:pPr>
              <a:spcBef>
                <a:spcPts val="1200"/>
              </a:spcBef>
              <a:spcAft>
                <a:spcPts val="1200"/>
              </a:spcAft>
            </a:pPr>
            <a:r>
              <a:rPr lang="en-US" sz="2000" dirty="0"/>
              <a:t>A new ISIC structure with all four levels and explanatory notes will be finalized in 2022.</a:t>
            </a:r>
          </a:p>
          <a:p>
            <a:pPr>
              <a:spcBef>
                <a:spcPts val="1200"/>
              </a:spcBef>
              <a:spcAft>
                <a:spcPts val="1200"/>
              </a:spcAft>
            </a:pPr>
            <a:r>
              <a:rPr lang="en-US" sz="2000" dirty="0"/>
              <a:t>A global consultation on the new ISIC will be conducted by the end of 2022.</a:t>
            </a:r>
          </a:p>
          <a:p>
            <a:pPr>
              <a:spcBef>
                <a:spcPts val="1200"/>
              </a:spcBef>
              <a:spcAft>
                <a:spcPts val="1200"/>
              </a:spcAft>
            </a:pPr>
            <a:r>
              <a:rPr lang="en-US" sz="2000" dirty="0"/>
              <a:t>A finalized ISIC will be submitted to the UNSC for approval in 2023.</a:t>
            </a:r>
          </a:p>
          <a:p>
            <a:endParaRPr lang="en-US" sz="2000" dirty="0"/>
          </a:p>
          <a:p>
            <a:pPr marL="0" indent="0">
              <a:buNone/>
            </a:pPr>
            <a:endParaRPr lang="en-US" sz="2000" dirty="0"/>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733879" y="1150132"/>
            <a:ext cx="10221141" cy="852079"/>
          </a:xfrm>
          <a:prstGeom prst="rect">
            <a:avLst/>
          </a:prstGeom>
        </p:spPr>
        <p:txBody>
          <a:bodyPr>
            <a:normAutofit/>
          </a:bodyPr>
          <a:lstStyle/>
          <a:p>
            <a:pPr marL="0" indent="0">
              <a:buNone/>
            </a:pPr>
            <a:r>
              <a:rPr lang="en-US" sz="2400" dirty="0"/>
              <a:t>Timeline for the revision of ISIC</a:t>
            </a:r>
          </a:p>
        </p:txBody>
      </p:sp>
    </p:spTree>
    <p:extLst>
      <p:ext uri="{BB962C8B-B14F-4D97-AF65-F5344CB8AC3E}">
        <p14:creationId xmlns:p14="http://schemas.microsoft.com/office/powerpoint/2010/main" val="216907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6EDFCF-7F16-4E40-ACFC-7B58389BB5D0}"/>
              </a:ext>
            </a:extLst>
          </p:cNvPr>
          <p:cNvSpPr>
            <a:spLocks noGrp="1"/>
          </p:cNvSpPr>
          <p:nvPr>
            <p:ph type="body" sz="quarter" idx="4294967295"/>
          </p:nvPr>
        </p:nvSpPr>
        <p:spPr>
          <a:xfrm>
            <a:off x="1201783" y="1348154"/>
            <a:ext cx="10221141" cy="4599891"/>
          </a:xfrm>
          <a:prstGeom prst="rect">
            <a:avLst/>
          </a:prstGeom>
        </p:spPr>
        <p:txBody>
          <a:bodyPr/>
          <a:lstStyle/>
          <a:p>
            <a:pPr marL="0" indent="0">
              <a:buNone/>
            </a:pPr>
            <a:r>
              <a:rPr lang="en-US" sz="2000" dirty="0"/>
              <a:t>Serves as an international standard for assembling and tabulating all kinds of data requiring product details</a:t>
            </a:r>
          </a:p>
          <a:p>
            <a:pPr marL="0" indent="0">
              <a:buNone/>
            </a:pPr>
            <a:endParaRPr lang="en-US" sz="2000" dirty="0"/>
          </a:p>
          <a:p>
            <a:pPr marL="0" indent="0">
              <a:buNone/>
            </a:pPr>
            <a:r>
              <a:rPr lang="en-US" sz="2000" dirty="0"/>
              <a:t>Used in statistical areas such as industrial production, domestic and foreign commodity trade, international trade in services, balance of payments, consumption and price statistics and other data used within the national accounts.</a:t>
            </a:r>
          </a:p>
          <a:p>
            <a:pPr marL="0" indent="0">
              <a:buNone/>
            </a:pPr>
            <a:endParaRPr lang="en-US" sz="2000" dirty="0"/>
          </a:p>
          <a:p>
            <a:pPr marL="0" indent="0">
              <a:buNone/>
            </a:pPr>
            <a:r>
              <a:rPr lang="en-US" sz="2000" dirty="0"/>
              <a:t>It is the basis for </a:t>
            </a:r>
            <a:r>
              <a:rPr lang="zh-CN" altLang="en-US" sz="2000" dirty="0"/>
              <a:t>中国国家统计局令第</a:t>
            </a:r>
            <a:r>
              <a:rPr lang="en-US" altLang="zh-CN" sz="2000" dirty="0"/>
              <a:t>13</a:t>
            </a:r>
            <a:r>
              <a:rPr lang="zh-CN" altLang="en-US" sz="2000" dirty="0"/>
              <a:t>号</a:t>
            </a:r>
            <a:r>
              <a:rPr lang="en-US" altLang="zh-CN" sz="2000" dirty="0"/>
              <a:t>《</a:t>
            </a:r>
            <a:r>
              <a:rPr lang="zh-CN" altLang="en-US" sz="2000" dirty="0"/>
              <a:t>统计用产品分类目录</a:t>
            </a:r>
            <a:r>
              <a:rPr lang="en-US" altLang="zh-CN" sz="2000" dirty="0"/>
              <a:t>》2010.</a:t>
            </a:r>
            <a:endParaRPr lang="en-US" sz="2000" dirty="0"/>
          </a:p>
          <a:p>
            <a:pPr marL="0" indent="0">
              <a:buNone/>
            </a:pPr>
            <a:endParaRPr lang="en-US" sz="2000" dirty="0"/>
          </a:p>
          <a:p>
            <a:pPr marL="0" indent="0">
              <a:buNone/>
            </a:pPr>
            <a:r>
              <a:rPr lang="en-US" sz="2000" dirty="0"/>
              <a:t>Current version is CPC, Ver. 2.1, published in 2015.</a:t>
            </a:r>
          </a:p>
          <a:p>
            <a:pPr marL="0" indent="0">
              <a:buNone/>
            </a:pPr>
            <a:endParaRPr lang="en-US" sz="2000" dirty="0"/>
          </a:p>
          <a:p>
            <a:pPr marL="0" indent="0">
              <a:buNone/>
            </a:pPr>
            <a:r>
              <a:rPr lang="en-US" sz="2000" dirty="0"/>
              <a:t>In March 2021, the UN Statistical Commission endorsed the revision of CPC.</a:t>
            </a:r>
          </a:p>
          <a:p>
            <a:pPr marL="0" indent="0">
              <a:buNone/>
            </a:pPr>
            <a:endParaRPr lang="en-US" sz="2000" dirty="0"/>
          </a:p>
          <a:p>
            <a:pPr marL="0" indent="0">
              <a:buNone/>
            </a:pPr>
            <a:endParaRPr lang="en-US" sz="2000" dirty="0"/>
          </a:p>
        </p:txBody>
      </p:sp>
      <p:sp>
        <p:nvSpPr>
          <p:cNvPr id="3" name="Text Placeholder 2">
            <a:extLst>
              <a:ext uri="{FF2B5EF4-FFF2-40B4-BE49-F238E27FC236}">
                <a16:creationId xmlns:a16="http://schemas.microsoft.com/office/drawing/2014/main" id="{CB0083A4-8EE9-495C-A64E-5D2F9D9A0C72}"/>
              </a:ext>
            </a:extLst>
          </p:cNvPr>
          <p:cNvSpPr>
            <a:spLocks noGrp="1"/>
          </p:cNvSpPr>
          <p:nvPr>
            <p:ph type="body" sz="quarter" idx="4294967295"/>
          </p:nvPr>
        </p:nvSpPr>
        <p:spPr>
          <a:xfrm>
            <a:off x="3758434" y="376409"/>
            <a:ext cx="7355044" cy="737283"/>
          </a:xfrm>
          <a:prstGeom prst="rect">
            <a:avLst/>
          </a:prstGeom>
        </p:spPr>
        <p:txBody>
          <a:bodyPr>
            <a:normAutofit/>
          </a:bodyPr>
          <a:lstStyle/>
          <a:p>
            <a:pPr marL="0" indent="0">
              <a:buNone/>
            </a:pPr>
            <a:r>
              <a:rPr lang="en-US" sz="2800" dirty="0"/>
              <a:t>Central Product Classification (CPC)</a:t>
            </a:r>
          </a:p>
        </p:txBody>
      </p:sp>
    </p:spTree>
    <p:extLst>
      <p:ext uri="{BB962C8B-B14F-4D97-AF65-F5344CB8AC3E}">
        <p14:creationId xmlns:p14="http://schemas.microsoft.com/office/powerpoint/2010/main" val="3363386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A Update Timeline3" id="{7B903F04-7058-4004-802D-FF313020E35E}" vid="{6D7FCEA7-4F05-4536-9E32-980C29518DD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24F25E6497ED43898D504973DBDCA9" ma:contentTypeVersion="13" ma:contentTypeDescription="Create a new document." ma:contentTypeScope="" ma:versionID="c88d201c4cbc89b9ef00bf5a360c69ce">
  <xsd:schema xmlns:xsd="http://www.w3.org/2001/XMLSchema" xmlns:xs="http://www.w3.org/2001/XMLSchema" xmlns:p="http://schemas.microsoft.com/office/2006/metadata/properties" xmlns:ns2="4f447018-c40e-40e5-80f8-c919516cf764" xmlns:ns3="6b41ce5a-22ff-4aef-bca2-14b56bf0aa25" targetNamespace="http://schemas.microsoft.com/office/2006/metadata/properties" ma:root="true" ma:fieldsID="23f0d73e2674c2e46f911f5f2e8921eb" ns2:_="" ns3:_="">
    <xsd:import namespace="4f447018-c40e-40e5-80f8-c919516cf764"/>
    <xsd:import namespace="6b41ce5a-22ff-4aef-bca2-14b56bf0aa2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447018-c40e-40e5-80f8-c919516cf7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41ce5a-22ff-4aef-bca2-14b56bf0aa2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51A1E3-0ADE-442F-9838-D7DC4F3FBC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447018-c40e-40e5-80f8-c919516cf764"/>
    <ds:schemaRef ds:uri="6b41ce5a-22ff-4aef-bca2-14b56bf0aa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18B781-C295-4B55-B1BB-71E5708EF1F0}">
  <ds:schemaRefs>
    <ds:schemaRef ds:uri="http://schemas.microsoft.com/sharepoint/v3/contenttype/forms"/>
  </ds:schemaRefs>
</ds:datastoreItem>
</file>

<file path=customXml/itemProps3.xml><?xml version="1.0" encoding="utf-8"?>
<ds:datastoreItem xmlns:ds="http://schemas.openxmlformats.org/officeDocument/2006/customXml" ds:itemID="{2F63D04B-AA8B-471B-95C8-11139D169319}">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331bc5fa-37a0-4eaf-92e6-e8f500860589"/>
    <ds:schemaRef ds:uri="http://purl.org/dc/elements/1.1/"/>
    <ds:schemaRef ds:uri="http://schemas.microsoft.com/office/infopath/2007/PartnerControls"/>
    <ds:schemaRef ds:uri="efb7f1d3-2f00-4f20-b7f7-b4cd1648c34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40124</TotalTime>
  <Words>1417</Words>
  <Application>Microsoft Office PowerPoint</Application>
  <PresentationFormat>Widescreen</PresentationFormat>
  <Paragraphs>123</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Montserrat</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Zhiyuan Qian</cp:lastModifiedBy>
  <cp:revision>1435</cp:revision>
  <cp:lastPrinted>2015-05-05T19:02:03Z</cp:lastPrinted>
  <dcterms:created xsi:type="dcterms:W3CDTF">2003-09-08T09:07:59Z</dcterms:created>
  <dcterms:modified xsi:type="dcterms:W3CDTF">2021-11-12T19:00:50Z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0x0101007024F25E6497ED43898D504973DBDCA9</vt:lpwstr>
  </property>
  <property fmtid="{D5CDD505-2E9C-101B-9397-08002B2CF9AE}" pid="3" name="Order">
    <vt:r8>1347200</vt:r8>
  </property>
</Properties>
</file>